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01" r:id="rId2"/>
    <p:sldId id="304" r:id="rId3"/>
    <p:sldId id="305" r:id="rId4"/>
    <p:sldId id="306" r:id="rId5"/>
    <p:sldId id="256" r:id="rId6"/>
    <p:sldId id="257" r:id="rId7"/>
    <p:sldId id="258" r:id="rId8"/>
    <p:sldId id="261" r:id="rId9"/>
    <p:sldId id="262" r:id="rId10"/>
    <p:sldId id="263" r:id="rId11"/>
    <p:sldId id="311" r:id="rId12"/>
    <p:sldId id="265" r:id="rId13"/>
    <p:sldId id="288" r:id="rId14"/>
    <p:sldId id="290" r:id="rId15"/>
    <p:sldId id="268" r:id="rId16"/>
    <p:sldId id="270" r:id="rId17"/>
    <p:sldId id="297" r:id="rId18"/>
    <p:sldId id="269" r:id="rId19"/>
    <p:sldId id="274" r:id="rId20"/>
    <p:sldId id="276" r:id="rId21"/>
    <p:sldId id="277" r:id="rId22"/>
    <p:sldId id="278" r:id="rId23"/>
    <p:sldId id="307" r:id="rId24"/>
    <p:sldId id="279" r:id="rId25"/>
    <p:sldId id="312" r:id="rId26"/>
    <p:sldId id="308" r:id="rId27"/>
    <p:sldId id="281" r:id="rId28"/>
    <p:sldId id="309" r:id="rId29"/>
    <p:sldId id="282" r:id="rId30"/>
    <p:sldId id="283" r:id="rId31"/>
    <p:sldId id="284" r:id="rId32"/>
    <p:sldId id="285" r:id="rId33"/>
    <p:sldId id="286" r:id="rId3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3" autoAdjust="0"/>
    <p:restoredTop sz="94660"/>
  </p:normalViewPr>
  <p:slideViewPr>
    <p:cSldViewPr>
      <p:cViewPr>
        <p:scale>
          <a:sx n="33" d="100"/>
          <a:sy n="33" d="100"/>
        </p:scale>
        <p:origin x="1862" y="7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770B0-6E4E-4B4E-9CB7-261C0673F3BE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D5432-A212-4016-B4AB-5AF762488C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406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5D5432-A212-4016-B4AB-5AF762488C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8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slide" Target="slide3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43.png"/><Relationship Id="rId18" Type="http://schemas.openxmlformats.org/officeDocument/2006/relationships/slide" Target="slide33.xml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69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56.png"/><Relationship Id="rId15" Type="http://schemas.openxmlformats.org/officeDocument/2006/relationships/image" Target="../media/image45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45.png"/><Relationship Id="rId5" Type="http://schemas.openxmlformats.org/officeDocument/2006/relationships/image" Target="../media/image51.png"/><Relationship Id="rId10" Type="http://schemas.openxmlformats.org/officeDocument/2006/relationships/image" Target="../media/image44.png"/><Relationship Id="rId4" Type="http://schemas.openxmlformats.org/officeDocument/2006/relationships/image" Target="../media/image50.png"/><Relationship Id="rId9" Type="http://schemas.openxmlformats.org/officeDocument/2006/relationships/image" Target="../media/image43.png"/><Relationship Id="rId14" Type="http://schemas.openxmlformats.org/officeDocument/2006/relationships/slide" Target="slide3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9.png"/><Relationship Id="rId7" Type="http://schemas.openxmlformats.org/officeDocument/2006/relationships/image" Target="../media/image4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8.png"/><Relationship Id="rId5" Type="http://schemas.openxmlformats.org/officeDocument/2006/relationships/image" Target="../media/image43.png"/><Relationship Id="rId10" Type="http://schemas.openxmlformats.org/officeDocument/2006/relationships/slide" Target="slide33.xml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9.png"/><Relationship Id="rId7" Type="http://schemas.openxmlformats.org/officeDocument/2006/relationships/image" Target="../media/image44.png"/><Relationship Id="rId12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slide" Target="slide33.xml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80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44.png"/><Relationship Id="rId12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slide" Target="slide33.xml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80.png"/><Relationship Id="rId9" Type="http://schemas.openxmlformats.org/officeDocument/2006/relationships/image" Target="../media/image46.png"/><Relationship Id="rId14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46.png"/><Relationship Id="rId2" Type="http://schemas.openxmlformats.org/officeDocument/2006/relationships/image" Target="../media/image3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44.png"/><Relationship Id="rId10" Type="http://schemas.openxmlformats.org/officeDocument/2006/relationships/image" Target="../media/image91.png"/><Relationship Id="rId19" Type="http://schemas.openxmlformats.org/officeDocument/2006/relationships/slide" Target="slide33.xml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96.png"/><Relationship Id="rId3" Type="http://schemas.openxmlformats.org/officeDocument/2006/relationships/image" Target="../media/image48.png"/><Relationship Id="rId7" Type="http://schemas.openxmlformats.org/officeDocument/2006/relationships/image" Target="../media/image44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94.png"/><Relationship Id="rId5" Type="http://schemas.openxmlformats.org/officeDocument/2006/relationships/image" Target="../media/image42.png"/><Relationship Id="rId15" Type="http://schemas.openxmlformats.org/officeDocument/2006/relationships/slide" Target="slide33.xml"/><Relationship Id="rId10" Type="http://schemas.openxmlformats.org/officeDocument/2006/relationships/image" Target="../media/image47.png"/><Relationship Id="rId4" Type="http://schemas.openxmlformats.org/officeDocument/2006/relationships/image" Target="../media/image49.png"/><Relationship Id="rId9" Type="http://schemas.openxmlformats.org/officeDocument/2006/relationships/image" Target="../media/image46.png"/><Relationship Id="rId1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image" Target="../media/image45.png"/><Relationship Id="rId12" Type="http://schemas.openxmlformats.org/officeDocument/2006/relationships/image" Target="../media/image9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slide" Target="slide33.xml"/><Relationship Id="rId5" Type="http://schemas.openxmlformats.org/officeDocument/2006/relationships/image" Target="../media/image43.png"/><Relationship Id="rId10" Type="http://schemas.openxmlformats.org/officeDocument/2006/relationships/image" Target="../media/image95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12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3.png"/><Relationship Id="rId5" Type="http://schemas.openxmlformats.org/officeDocument/2006/relationships/image" Target="../media/image100.png"/><Relationship Id="rId10" Type="http://schemas.openxmlformats.org/officeDocument/2006/relationships/image" Target="../media/image47.png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14" Type="http://schemas.openxmlformats.org/officeDocument/2006/relationships/slide" Target="slide3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44.png"/><Relationship Id="rId3" Type="http://schemas.openxmlformats.org/officeDocument/2006/relationships/image" Target="../media/image36.png"/><Relationship Id="rId21" Type="http://schemas.openxmlformats.org/officeDocument/2006/relationships/image" Target="../media/image47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01.png"/><Relationship Id="rId2" Type="http://schemas.openxmlformats.org/officeDocument/2006/relationships/image" Target="../media/image35.png"/><Relationship Id="rId16" Type="http://schemas.openxmlformats.org/officeDocument/2006/relationships/image" Target="../media/image100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19" Type="http://schemas.openxmlformats.org/officeDocument/2006/relationships/image" Target="../media/image4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slide" Target="slide3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slide" Target="slide33.xm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117.png"/><Relationship Id="rId12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119.png"/><Relationship Id="rId5" Type="http://schemas.openxmlformats.org/officeDocument/2006/relationships/image" Target="../media/image100.png"/><Relationship Id="rId10" Type="http://schemas.openxmlformats.org/officeDocument/2006/relationships/image" Target="../media/image47.png"/><Relationship Id="rId4" Type="http://schemas.openxmlformats.org/officeDocument/2006/relationships/image" Target="../media/image116.png"/><Relationship Id="rId9" Type="http://schemas.openxmlformats.org/officeDocument/2006/relationships/image" Target="../media/image118.png"/><Relationship Id="rId14" Type="http://schemas.openxmlformats.org/officeDocument/2006/relationships/slide" Target="slide3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12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123.png"/><Relationship Id="rId5" Type="http://schemas.openxmlformats.org/officeDocument/2006/relationships/image" Target="../media/image100.png"/><Relationship Id="rId10" Type="http://schemas.openxmlformats.org/officeDocument/2006/relationships/image" Target="../media/image47.png"/><Relationship Id="rId4" Type="http://schemas.openxmlformats.org/officeDocument/2006/relationships/image" Target="../media/image120.png"/><Relationship Id="rId9" Type="http://schemas.openxmlformats.org/officeDocument/2006/relationships/image" Target="../media/image122.png"/><Relationship Id="rId14" Type="http://schemas.openxmlformats.org/officeDocument/2006/relationships/slide" Target="slide3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0.png"/><Relationship Id="rId7" Type="http://schemas.openxmlformats.org/officeDocument/2006/relationships/image" Target="../media/image12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slide" Target="slide3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18" Type="http://schemas.openxmlformats.org/officeDocument/2006/relationships/image" Target="../media/image121.png"/><Relationship Id="rId3" Type="http://schemas.openxmlformats.org/officeDocument/2006/relationships/image" Target="../media/image126.png"/><Relationship Id="rId21" Type="http://schemas.openxmlformats.org/officeDocument/2006/relationships/slide" Target="slide33.xml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44.png"/><Relationship Id="rId2" Type="http://schemas.openxmlformats.org/officeDocument/2006/relationships/image" Target="../media/image125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00.png"/><Relationship Id="rId10" Type="http://schemas.openxmlformats.org/officeDocument/2006/relationships/image" Target="../media/image133.png"/><Relationship Id="rId19" Type="http://schemas.openxmlformats.org/officeDocument/2006/relationships/image" Target="../media/image122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126.png"/><Relationship Id="rId21" Type="http://schemas.openxmlformats.org/officeDocument/2006/relationships/image" Target="../media/image4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36.png"/><Relationship Id="rId25" Type="http://schemas.openxmlformats.org/officeDocument/2006/relationships/slide" Target="slide33.xml"/><Relationship Id="rId2" Type="http://schemas.openxmlformats.org/officeDocument/2006/relationships/image" Target="../media/image125.png"/><Relationship Id="rId16" Type="http://schemas.openxmlformats.org/officeDocument/2006/relationships/image" Target="../media/image135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42.png"/><Relationship Id="rId24" Type="http://schemas.openxmlformats.org/officeDocument/2006/relationships/image" Target="../media/image47.png"/><Relationship Id="rId5" Type="http://schemas.openxmlformats.org/officeDocument/2006/relationships/image" Target="../media/image128.png"/><Relationship Id="rId15" Type="http://schemas.openxmlformats.org/officeDocument/2006/relationships/image" Target="../media/image134.png"/><Relationship Id="rId23" Type="http://schemas.openxmlformats.org/officeDocument/2006/relationships/image" Target="../media/image122.png"/><Relationship Id="rId10" Type="http://schemas.openxmlformats.org/officeDocument/2006/relationships/image" Target="../media/image141.png"/><Relationship Id="rId19" Type="http://schemas.openxmlformats.org/officeDocument/2006/relationships/image" Target="../media/image100.png"/><Relationship Id="rId4" Type="http://schemas.openxmlformats.org/officeDocument/2006/relationships/image" Target="../media/image127.png"/><Relationship Id="rId9" Type="http://schemas.openxmlformats.org/officeDocument/2006/relationships/image" Target="../media/image140.png"/><Relationship Id="rId14" Type="http://schemas.openxmlformats.org/officeDocument/2006/relationships/image" Target="../media/image133.png"/><Relationship Id="rId22" Type="http://schemas.openxmlformats.org/officeDocument/2006/relationships/image" Target="../media/image1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136.png"/><Relationship Id="rId26" Type="http://schemas.openxmlformats.org/officeDocument/2006/relationships/slide" Target="slide33.xml"/><Relationship Id="rId3" Type="http://schemas.openxmlformats.org/officeDocument/2006/relationships/image" Target="../media/image145.png"/><Relationship Id="rId21" Type="http://schemas.openxmlformats.org/officeDocument/2006/relationships/image" Target="../media/image43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17" Type="http://schemas.openxmlformats.org/officeDocument/2006/relationships/image" Target="../media/image135.png"/><Relationship Id="rId25" Type="http://schemas.openxmlformats.org/officeDocument/2006/relationships/image" Target="../media/image47.png"/><Relationship Id="rId2" Type="http://schemas.openxmlformats.org/officeDocument/2006/relationships/image" Target="../media/image144.png"/><Relationship Id="rId16" Type="http://schemas.openxmlformats.org/officeDocument/2006/relationships/image" Target="../media/image134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24" Type="http://schemas.openxmlformats.org/officeDocument/2006/relationships/image" Target="../media/image122.png"/><Relationship Id="rId5" Type="http://schemas.openxmlformats.org/officeDocument/2006/relationships/image" Target="../media/image147.png"/><Relationship Id="rId15" Type="http://schemas.openxmlformats.org/officeDocument/2006/relationships/image" Target="../media/image133.png"/><Relationship Id="rId23" Type="http://schemas.openxmlformats.org/officeDocument/2006/relationships/image" Target="../media/image121.png"/><Relationship Id="rId10" Type="http://schemas.openxmlformats.org/officeDocument/2006/relationships/image" Target="../media/image152.png"/><Relationship Id="rId19" Type="http://schemas.openxmlformats.org/officeDocument/2006/relationships/image" Target="../media/image137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32.png"/><Relationship Id="rId22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44.png"/><Relationship Id="rId18" Type="http://schemas.openxmlformats.org/officeDocument/2006/relationships/image" Target="../media/image159.png"/><Relationship Id="rId3" Type="http://schemas.openxmlformats.org/officeDocument/2006/relationships/image" Target="../media/image126.png"/><Relationship Id="rId21" Type="http://schemas.openxmlformats.org/officeDocument/2006/relationships/slide" Target="slide33.xml"/><Relationship Id="rId7" Type="http://schemas.openxmlformats.org/officeDocument/2006/relationships/image" Target="../media/image157.png"/><Relationship Id="rId12" Type="http://schemas.openxmlformats.org/officeDocument/2006/relationships/image" Target="../media/image43.png"/><Relationship Id="rId17" Type="http://schemas.openxmlformats.org/officeDocument/2006/relationships/image" Target="../media/image158.png"/><Relationship Id="rId2" Type="http://schemas.openxmlformats.org/officeDocument/2006/relationships/image" Target="../media/image125.png"/><Relationship Id="rId16" Type="http://schemas.openxmlformats.org/officeDocument/2006/relationships/image" Target="../media/image4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00.png"/><Relationship Id="rId5" Type="http://schemas.openxmlformats.org/officeDocument/2006/relationships/image" Target="../media/image129.png"/><Relationship Id="rId15" Type="http://schemas.openxmlformats.org/officeDocument/2006/relationships/image" Target="../media/image122.png"/><Relationship Id="rId10" Type="http://schemas.openxmlformats.org/officeDocument/2006/relationships/image" Target="../media/image137.png"/><Relationship Id="rId19" Type="http://schemas.openxmlformats.org/officeDocument/2006/relationships/image" Target="../media/image160.png"/><Relationship Id="rId4" Type="http://schemas.openxmlformats.org/officeDocument/2006/relationships/image" Target="../media/image128.png"/><Relationship Id="rId9" Type="http://schemas.openxmlformats.org/officeDocument/2006/relationships/image" Target="../media/image136.png"/><Relationship Id="rId14" Type="http://schemas.openxmlformats.org/officeDocument/2006/relationships/image" Target="../media/image1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18" Type="http://schemas.openxmlformats.org/officeDocument/2006/relationships/image" Target="../media/image171.png"/><Relationship Id="rId26" Type="http://schemas.openxmlformats.org/officeDocument/2006/relationships/image" Target="../media/image47.png"/><Relationship Id="rId3" Type="http://schemas.openxmlformats.org/officeDocument/2006/relationships/image" Target="../media/image126.png"/><Relationship Id="rId21" Type="http://schemas.openxmlformats.org/officeDocument/2006/relationships/image" Target="../media/image100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60.png"/><Relationship Id="rId25" Type="http://schemas.openxmlformats.org/officeDocument/2006/relationships/image" Target="../media/image122.png"/><Relationship Id="rId2" Type="http://schemas.openxmlformats.org/officeDocument/2006/relationships/image" Target="../media/image125.png"/><Relationship Id="rId16" Type="http://schemas.openxmlformats.org/officeDocument/2006/relationships/image" Target="../media/image161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24" Type="http://schemas.openxmlformats.org/officeDocument/2006/relationships/image" Target="../media/image121.png"/><Relationship Id="rId5" Type="http://schemas.openxmlformats.org/officeDocument/2006/relationships/image" Target="../media/image106.png"/><Relationship Id="rId15" Type="http://schemas.openxmlformats.org/officeDocument/2006/relationships/image" Target="../media/image158.png"/><Relationship Id="rId23" Type="http://schemas.openxmlformats.org/officeDocument/2006/relationships/image" Target="../media/image44.png"/><Relationship Id="rId10" Type="http://schemas.openxmlformats.org/officeDocument/2006/relationships/image" Target="../media/image166.png"/><Relationship Id="rId19" Type="http://schemas.openxmlformats.org/officeDocument/2006/relationships/image" Target="../media/image172.png"/><Relationship Id="rId4" Type="http://schemas.openxmlformats.org/officeDocument/2006/relationships/image" Target="../media/image105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Relationship Id="rId22" Type="http://schemas.openxmlformats.org/officeDocument/2006/relationships/image" Target="../media/image43.png"/><Relationship Id="rId27" Type="http://schemas.openxmlformats.org/officeDocument/2006/relationships/slide" Target="slide3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21.png"/><Relationship Id="rId18" Type="http://schemas.openxmlformats.org/officeDocument/2006/relationships/image" Target="../media/image177.png"/><Relationship Id="rId3" Type="http://schemas.openxmlformats.org/officeDocument/2006/relationships/image" Target="../media/image126.png"/><Relationship Id="rId21" Type="http://schemas.openxmlformats.org/officeDocument/2006/relationships/slide" Target="slide33.xml"/><Relationship Id="rId7" Type="http://schemas.openxmlformats.org/officeDocument/2006/relationships/image" Target="../media/image175.png"/><Relationship Id="rId12" Type="http://schemas.openxmlformats.org/officeDocument/2006/relationships/image" Target="../media/image44.png"/><Relationship Id="rId17" Type="http://schemas.openxmlformats.org/officeDocument/2006/relationships/image" Target="../media/image161.png"/><Relationship Id="rId2" Type="http://schemas.openxmlformats.org/officeDocument/2006/relationships/image" Target="../media/image125.png"/><Relationship Id="rId16" Type="http://schemas.openxmlformats.org/officeDocument/2006/relationships/image" Target="../media/image176.pn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4.png"/><Relationship Id="rId11" Type="http://schemas.openxmlformats.org/officeDocument/2006/relationships/image" Target="../media/image43.png"/><Relationship Id="rId5" Type="http://schemas.openxmlformats.org/officeDocument/2006/relationships/image" Target="../media/image129.png"/><Relationship Id="rId15" Type="http://schemas.openxmlformats.org/officeDocument/2006/relationships/image" Target="../media/image47.png"/><Relationship Id="rId10" Type="http://schemas.openxmlformats.org/officeDocument/2006/relationships/image" Target="../media/image100.png"/><Relationship Id="rId19" Type="http://schemas.openxmlformats.org/officeDocument/2006/relationships/image" Target="../media/image178.png"/><Relationship Id="rId4" Type="http://schemas.openxmlformats.org/officeDocument/2006/relationships/image" Target="../media/image128.png"/><Relationship Id="rId9" Type="http://schemas.openxmlformats.org/officeDocument/2006/relationships/image" Target="../media/image137.png"/><Relationship Id="rId14" Type="http://schemas.openxmlformats.org/officeDocument/2006/relationships/image" Target="../media/image12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61.png"/><Relationship Id="rId18" Type="http://schemas.openxmlformats.org/officeDocument/2006/relationships/image" Target="../media/image100.png"/><Relationship Id="rId3" Type="http://schemas.openxmlformats.org/officeDocument/2006/relationships/image" Target="../media/image126.png"/><Relationship Id="rId21" Type="http://schemas.openxmlformats.org/officeDocument/2006/relationships/image" Target="../media/image121.png"/><Relationship Id="rId7" Type="http://schemas.openxmlformats.org/officeDocument/2006/relationships/image" Target="../media/image183.png"/><Relationship Id="rId12" Type="http://schemas.openxmlformats.org/officeDocument/2006/relationships/image" Target="../media/image186.png"/><Relationship Id="rId17" Type="http://schemas.openxmlformats.org/officeDocument/2006/relationships/image" Target="../media/image173.png"/><Relationship Id="rId2" Type="http://schemas.openxmlformats.org/officeDocument/2006/relationships/image" Target="../media/image125.png"/><Relationship Id="rId16" Type="http://schemas.openxmlformats.org/officeDocument/2006/relationships/image" Target="../media/image17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11" Type="http://schemas.openxmlformats.org/officeDocument/2006/relationships/image" Target="../media/image185.png"/><Relationship Id="rId24" Type="http://schemas.openxmlformats.org/officeDocument/2006/relationships/slide" Target="slide33.xml"/><Relationship Id="rId5" Type="http://schemas.openxmlformats.org/officeDocument/2006/relationships/image" Target="../media/image181.png"/><Relationship Id="rId15" Type="http://schemas.openxmlformats.org/officeDocument/2006/relationships/image" Target="../media/image178.png"/><Relationship Id="rId23" Type="http://schemas.openxmlformats.org/officeDocument/2006/relationships/image" Target="../media/image47.png"/><Relationship Id="rId10" Type="http://schemas.openxmlformats.org/officeDocument/2006/relationships/image" Target="../media/image179.png"/><Relationship Id="rId19" Type="http://schemas.openxmlformats.org/officeDocument/2006/relationships/image" Target="../media/image43.png"/><Relationship Id="rId4" Type="http://schemas.openxmlformats.org/officeDocument/2006/relationships/image" Target="../media/image180.png"/><Relationship Id="rId9" Type="http://schemas.openxmlformats.org/officeDocument/2006/relationships/image" Target="../media/image184.png"/><Relationship Id="rId14" Type="http://schemas.openxmlformats.org/officeDocument/2006/relationships/image" Target="../media/image177.png"/><Relationship Id="rId22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slide" Target="slide33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91.png"/><Relationship Id="rId18" Type="http://schemas.openxmlformats.org/officeDocument/2006/relationships/image" Target="../media/image192.png"/><Relationship Id="rId3" Type="http://schemas.openxmlformats.org/officeDocument/2006/relationships/image" Target="../media/image126.png"/><Relationship Id="rId21" Type="http://schemas.openxmlformats.org/officeDocument/2006/relationships/slide" Target="slide33.xml"/><Relationship Id="rId7" Type="http://schemas.openxmlformats.org/officeDocument/2006/relationships/image" Target="../media/image121.png"/><Relationship Id="rId12" Type="http://schemas.openxmlformats.org/officeDocument/2006/relationships/image" Target="../media/image190.png"/><Relationship Id="rId17" Type="http://schemas.openxmlformats.org/officeDocument/2006/relationships/image" Target="../media/image171.png"/><Relationship Id="rId2" Type="http://schemas.openxmlformats.org/officeDocument/2006/relationships/image" Target="../media/image125.png"/><Relationship Id="rId16" Type="http://schemas.openxmlformats.org/officeDocument/2006/relationships/image" Target="../media/image177.png"/><Relationship Id="rId20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189.png"/><Relationship Id="rId5" Type="http://schemas.openxmlformats.org/officeDocument/2006/relationships/image" Target="../media/image43.png"/><Relationship Id="rId15" Type="http://schemas.openxmlformats.org/officeDocument/2006/relationships/image" Target="../media/image161.png"/><Relationship Id="rId10" Type="http://schemas.openxmlformats.org/officeDocument/2006/relationships/image" Target="../media/image188.png"/><Relationship Id="rId19" Type="http://schemas.openxmlformats.org/officeDocument/2006/relationships/image" Target="../media/image173.png"/><Relationship Id="rId4" Type="http://schemas.openxmlformats.org/officeDocument/2006/relationships/image" Target="../media/image100.png"/><Relationship Id="rId9" Type="http://schemas.openxmlformats.org/officeDocument/2006/relationships/image" Target="../media/image187.png"/><Relationship Id="rId1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3" Type="http://schemas.openxmlformats.org/officeDocument/2006/relationships/image" Target="../media/image126.png"/><Relationship Id="rId21" Type="http://schemas.openxmlformats.org/officeDocument/2006/relationships/image" Target="../media/image171.png"/><Relationship Id="rId7" Type="http://schemas.openxmlformats.org/officeDocument/2006/relationships/image" Target="../media/image121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" Type="http://schemas.openxmlformats.org/officeDocument/2006/relationships/image" Target="../media/image125.png"/><Relationship Id="rId16" Type="http://schemas.openxmlformats.org/officeDocument/2006/relationships/image" Target="../media/image198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181.png"/><Relationship Id="rId24" Type="http://schemas.openxmlformats.org/officeDocument/2006/relationships/slide" Target="slide33.xml"/><Relationship Id="rId5" Type="http://schemas.openxmlformats.org/officeDocument/2006/relationships/image" Target="../media/image43.png"/><Relationship Id="rId15" Type="http://schemas.openxmlformats.org/officeDocument/2006/relationships/image" Target="../media/image197.png"/><Relationship Id="rId23" Type="http://schemas.openxmlformats.org/officeDocument/2006/relationships/image" Target="../media/image201.png"/><Relationship Id="rId10" Type="http://schemas.openxmlformats.org/officeDocument/2006/relationships/image" Target="../media/image180.png"/><Relationship Id="rId19" Type="http://schemas.openxmlformats.org/officeDocument/2006/relationships/image" Target="../media/image161.png"/><Relationship Id="rId4" Type="http://schemas.openxmlformats.org/officeDocument/2006/relationships/image" Target="../media/image100.png"/><Relationship Id="rId9" Type="http://schemas.openxmlformats.org/officeDocument/2006/relationships/image" Target="../media/image47.png"/><Relationship Id="rId14" Type="http://schemas.openxmlformats.org/officeDocument/2006/relationships/image" Target="../media/image196.png"/><Relationship Id="rId22" Type="http://schemas.openxmlformats.org/officeDocument/2006/relationships/image" Target="../media/image17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26" Type="http://schemas.openxmlformats.org/officeDocument/2006/relationships/image" Target="../media/image172.png"/><Relationship Id="rId3" Type="http://schemas.openxmlformats.org/officeDocument/2006/relationships/image" Target="../media/image126.png"/><Relationship Id="rId21" Type="http://schemas.openxmlformats.org/officeDocument/2006/relationships/image" Target="../media/image213.png"/><Relationship Id="rId7" Type="http://schemas.openxmlformats.org/officeDocument/2006/relationships/image" Target="../media/image121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5" Type="http://schemas.openxmlformats.org/officeDocument/2006/relationships/image" Target="../media/image171.png"/><Relationship Id="rId2" Type="http://schemas.openxmlformats.org/officeDocument/2006/relationships/image" Target="../media/image125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24" Type="http://schemas.openxmlformats.org/officeDocument/2006/relationships/image" Target="../media/image177.png"/><Relationship Id="rId5" Type="http://schemas.openxmlformats.org/officeDocument/2006/relationships/image" Target="../media/image43.png"/><Relationship Id="rId15" Type="http://schemas.openxmlformats.org/officeDocument/2006/relationships/image" Target="../media/image207.png"/><Relationship Id="rId23" Type="http://schemas.openxmlformats.org/officeDocument/2006/relationships/image" Target="../media/image161.png"/><Relationship Id="rId28" Type="http://schemas.openxmlformats.org/officeDocument/2006/relationships/slide" Target="slide33.xml"/><Relationship Id="rId10" Type="http://schemas.openxmlformats.org/officeDocument/2006/relationships/image" Target="../media/image203.png"/><Relationship Id="rId19" Type="http://schemas.openxmlformats.org/officeDocument/2006/relationships/image" Target="../media/image211.png"/><Relationship Id="rId4" Type="http://schemas.openxmlformats.org/officeDocument/2006/relationships/image" Target="../media/image100.png"/><Relationship Id="rId9" Type="http://schemas.openxmlformats.org/officeDocument/2006/relationships/image" Target="../media/image202.png"/><Relationship Id="rId14" Type="http://schemas.openxmlformats.org/officeDocument/2006/relationships/image" Target="../media/image206.png"/><Relationship Id="rId22" Type="http://schemas.openxmlformats.org/officeDocument/2006/relationships/image" Target="../media/image200.png"/><Relationship Id="rId27" Type="http://schemas.openxmlformats.org/officeDocument/2006/relationships/image" Target="../media/image20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slide" Target="slide9.xml"/><Relationship Id="rId18" Type="http://schemas.openxmlformats.org/officeDocument/2006/relationships/image" Target="../media/image222.png"/><Relationship Id="rId26" Type="http://schemas.openxmlformats.org/officeDocument/2006/relationships/image" Target="../media/image226.png"/><Relationship Id="rId3" Type="http://schemas.openxmlformats.org/officeDocument/2006/relationships/image" Target="../media/image215.png"/><Relationship Id="rId21" Type="http://schemas.openxmlformats.org/officeDocument/2006/relationships/slide" Target="slide23.xml"/><Relationship Id="rId7" Type="http://schemas.openxmlformats.org/officeDocument/2006/relationships/image" Target="../media/image44.png"/><Relationship Id="rId12" Type="http://schemas.openxmlformats.org/officeDocument/2006/relationships/image" Target="../media/image219.png"/><Relationship Id="rId17" Type="http://schemas.openxmlformats.org/officeDocument/2006/relationships/slide" Target="slide19.xml"/><Relationship Id="rId25" Type="http://schemas.openxmlformats.org/officeDocument/2006/relationships/slide" Target="slide28.xml"/><Relationship Id="rId2" Type="http://schemas.openxmlformats.org/officeDocument/2006/relationships/image" Target="../media/image214.png"/><Relationship Id="rId16" Type="http://schemas.openxmlformats.org/officeDocument/2006/relationships/image" Target="../media/image221.png"/><Relationship Id="rId20" Type="http://schemas.openxmlformats.org/officeDocument/2006/relationships/image" Target="../media/image223.png"/><Relationship Id="rId29" Type="http://schemas.openxmlformats.org/officeDocument/2006/relationships/slide" Target="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218.png"/><Relationship Id="rId24" Type="http://schemas.openxmlformats.org/officeDocument/2006/relationships/image" Target="../media/image225.png"/><Relationship Id="rId5" Type="http://schemas.openxmlformats.org/officeDocument/2006/relationships/image" Target="../media/image100.png"/><Relationship Id="rId15" Type="http://schemas.openxmlformats.org/officeDocument/2006/relationships/slide" Target="slide14.xml"/><Relationship Id="rId23" Type="http://schemas.openxmlformats.org/officeDocument/2006/relationships/slide" Target="slide26.xml"/><Relationship Id="rId28" Type="http://schemas.openxmlformats.org/officeDocument/2006/relationships/image" Target="../media/image227.png"/><Relationship Id="rId10" Type="http://schemas.openxmlformats.org/officeDocument/2006/relationships/image" Target="../media/image217.png"/><Relationship Id="rId19" Type="http://schemas.openxmlformats.org/officeDocument/2006/relationships/slide" Target="slide22.xml"/><Relationship Id="rId4" Type="http://schemas.openxmlformats.org/officeDocument/2006/relationships/image" Target="../media/image216.png"/><Relationship Id="rId9" Type="http://schemas.openxmlformats.org/officeDocument/2006/relationships/image" Target="../media/image46.png"/><Relationship Id="rId14" Type="http://schemas.openxmlformats.org/officeDocument/2006/relationships/image" Target="../media/image220.png"/><Relationship Id="rId22" Type="http://schemas.openxmlformats.org/officeDocument/2006/relationships/image" Target="../media/image224.png"/><Relationship Id="rId27" Type="http://schemas.openxmlformats.org/officeDocument/2006/relationships/slide" Target="slide30.xml"/><Relationship Id="rId30" Type="http://schemas.openxmlformats.org/officeDocument/2006/relationships/image" Target="../media/image2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slide" Target="slide3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slide" Target="slide33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slide" Target="slide33.xml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slide" Target="slide33.xml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45.png"/><Relationship Id="rId5" Type="http://schemas.openxmlformats.org/officeDocument/2006/relationships/image" Target="../media/image51.png"/><Relationship Id="rId10" Type="http://schemas.openxmlformats.org/officeDocument/2006/relationships/image" Target="../media/image44.png"/><Relationship Id="rId4" Type="http://schemas.openxmlformats.org/officeDocument/2006/relationships/image" Target="../media/image50.png"/><Relationship Id="rId9" Type="http://schemas.openxmlformats.org/officeDocument/2006/relationships/image" Target="../media/image43.png"/><Relationship Id="rId14" Type="http://schemas.openxmlformats.org/officeDocument/2006/relationships/slide" Target="slide3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43.png"/><Relationship Id="rId3" Type="http://schemas.openxmlformats.org/officeDocument/2006/relationships/image" Target="../media/image55.png"/><Relationship Id="rId21" Type="http://schemas.openxmlformats.org/officeDocument/2006/relationships/image" Target="../media/image46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42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slide" Target="slide33.xml"/><Relationship Id="rId10" Type="http://schemas.openxmlformats.org/officeDocument/2006/relationships/image" Target="../media/image62.png"/><Relationship Id="rId19" Type="http://schemas.openxmlformats.org/officeDocument/2006/relationships/image" Target="../media/image44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12809751" y="6635725"/>
            <a:ext cx="518132" cy="555142"/>
            <a:chOff x="12809751" y="6635725"/>
            <a:chExt cx="518132" cy="5551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09751" y="6635725"/>
              <a:ext cx="518132" cy="5551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46256" y="6283516"/>
            <a:ext cx="251133" cy="269071"/>
            <a:chOff x="12846256" y="6283516"/>
            <a:chExt cx="251133" cy="2690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46256" y="6283516"/>
              <a:ext cx="251133" cy="2690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53875" y="6433992"/>
            <a:ext cx="251133" cy="269071"/>
            <a:chOff x="12853875" y="6433992"/>
            <a:chExt cx="251133" cy="2690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53875" y="6433992"/>
              <a:ext cx="251133" cy="269071"/>
            </a:xfrm>
            <a:prstGeom prst="rect">
              <a:avLst/>
            </a:prstGeom>
          </p:spPr>
        </p:pic>
      </p:grpSp>
      <p:sp>
        <p:nvSpPr>
          <p:cNvPr id="29" name="직사각형 28">
            <a:hlinkClick r:id="rId4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04">
            <a:extLst>
              <a:ext uri="{FF2B5EF4-FFF2-40B4-BE49-F238E27FC236}">
                <a16:creationId xmlns:a16="http://schemas.microsoft.com/office/drawing/2014/main" id="{40B13AF4-1AA6-D940-E97D-03ED6189C495}"/>
              </a:ext>
            </a:extLst>
          </p:cNvPr>
          <p:cNvGrpSpPr/>
          <p:nvPr/>
        </p:nvGrpSpPr>
        <p:grpSpPr>
          <a:xfrm>
            <a:off x="4998712" y="495300"/>
            <a:ext cx="8290575" cy="8290575"/>
            <a:chOff x="-2728268" y="2688098"/>
            <a:chExt cx="6171429" cy="6171429"/>
          </a:xfrm>
        </p:grpSpPr>
        <p:pic>
          <p:nvPicPr>
            <p:cNvPr id="8" name="Object 17">
              <a:extLst>
                <a:ext uri="{FF2B5EF4-FFF2-40B4-BE49-F238E27FC236}">
                  <a16:creationId xmlns:a16="http://schemas.microsoft.com/office/drawing/2014/main" id="{70C58BC3-EB79-E88F-BB3F-A4D54E21A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728268" y="2688098"/>
              <a:ext cx="6171429" cy="6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3807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052" y="1411730"/>
            <a:ext cx="16793610" cy="7471387"/>
            <a:chOff x="746052" y="1411730"/>
            <a:chExt cx="16793610" cy="74713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9475" y="-2242686"/>
              <a:ext cx="33587220" cy="1494277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052" y="1411730"/>
              <a:ext cx="16793610" cy="74713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1135" y="2861938"/>
            <a:ext cx="12265246" cy="5391496"/>
            <a:chOff x="1131135" y="2861938"/>
            <a:chExt cx="12265246" cy="53914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135" y="2861938"/>
              <a:ext cx="12265246" cy="539149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2078" y="1228216"/>
            <a:ext cx="2423181" cy="18618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30585" y="1659585"/>
            <a:ext cx="2359067" cy="20213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52360" y="2126593"/>
            <a:ext cx="5441390" cy="49602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70264" y="3832824"/>
            <a:ext cx="4134276" cy="17530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91209" y="4494162"/>
            <a:ext cx="3502724" cy="24181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807769" y="5936709"/>
            <a:ext cx="1973962" cy="9844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040604" y="6586112"/>
            <a:ext cx="1260762" cy="445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48258" y="343684"/>
            <a:ext cx="1379033" cy="417179"/>
            <a:chOff x="8248258" y="343684"/>
            <a:chExt cx="1379033" cy="4171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48258" y="343684"/>
              <a:ext cx="1379033" cy="4171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sp>
        <p:nvSpPr>
          <p:cNvPr id="22" name="직사각형 21">
            <a:hlinkClick r:id="rId18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052" y="1411730"/>
            <a:ext cx="16793610" cy="7462255"/>
            <a:chOff x="746052" y="1411730"/>
            <a:chExt cx="16793610" cy="74622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9574" y="-2238219"/>
              <a:ext cx="33587220" cy="149245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052" y="1411730"/>
              <a:ext cx="16793610" cy="74622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4722" y="2092929"/>
            <a:ext cx="9154809" cy="6103206"/>
            <a:chOff x="1294722" y="2092929"/>
            <a:chExt cx="9154809" cy="61032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4722" y="2092929"/>
              <a:ext cx="9154809" cy="61032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59719" y="4297191"/>
            <a:ext cx="1619272" cy="1691333"/>
            <a:chOff x="12559719" y="4297191"/>
            <a:chExt cx="1619272" cy="16913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2559719" y="4297191"/>
              <a:ext cx="1619272" cy="1691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8959" y="4297191"/>
            <a:ext cx="1619272" cy="1691333"/>
            <a:chOff x="14138959" y="4297191"/>
            <a:chExt cx="1619272" cy="1691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8400000">
              <a:off x="14138959" y="4297191"/>
              <a:ext cx="1619272" cy="16913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42547" y="1598892"/>
            <a:ext cx="5793933" cy="50983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90166" y="5041323"/>
            <a:ext cx="6539848" cy="50126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48258" y="343684"/>
            <a:ext cx="1379033" cy="417179"/>
            <a:chOff x="8248258" y="343684"/>
            <a:chExt cx="1379033" cy="4171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48258" y="343684"/>
              <a:ext cx="1379033" cy="4171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sp>
        <p:nvSpPr>
          <p:cNvPr id="21" name="직사각형 20">
            <a:hlinkClick r:id="rId14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534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052" y="1698995"/>
            <a:ext cx="16793610" cy="7853674"/>
            <a:chOff x="746052" y="1698995"/>
            <a:chExt cx="16793610" cy="7853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5316" y="-2142405"/>
              <a:ext cx="33587220" cy="1570734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052" y="1698995"/>
              <a:ext cx="16793610" cy="785367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48258" y="343684"/>
            <a:ext cx="1379033" cy="417179"/>
            <a:chOff x="8248258" y="343684"/>
            <a:chExt cx="1379033" cy="4171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48258" y="343684"/>
              <a:ext cx="1379033" cy="41717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sp>
        <p:nvSpPr>
          <p:cNvPr id="23" name="직사각형 22">
            <a:hlinkClick r:id="rId10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484182E5-8B6C-BEB8-34B6-9D2D5A957F25}"/>
              </a:ext>
            </a:extLst>
          </p:cNvPr>
          <p:cNvGrpSpPr/>
          <p:nvPr/>
        </p:nvGrpSpPr>
        <p:grpSpPr>
          <a:xfrm>
            <a:off x="9639812" y="1663250"/>
            <a:ext cx="7899850" cy="7899850"/>
            <a:chOff x="9639812" y="1698995"/>
            <a:chExt cx="7899850" cy="7899850"/>
          </a:xfrm>
        </p:grpSpPr>
        <p:pic>
          <p:nvPicPr>
            <p:cNvPr id="5" name="Object 6">
              <a:extLst>
                <a:ext uri="{FF2B5EF4-FFF2-40B4-BE49-F238E27FC236}">
                  <a16:creationId xmlns:a16="http://schemas.microsoft.com/office/drawing/2014/main" id="{B2E5A6B5-46A9-B6EE-D611-E4C66EE86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9812" y="1698995"/>
              <a:ext cx="7899850" cy="78998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052" y="1698995"/>
            <a:ext cx="16793610" cy="7853674"/>
            <a:chOff x="746052" y="1698995"/>
            <a:chExt cx="16793610" cy="7853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5316" y="-2142405"/>
              <a:ext cx="33587220" cy="1570734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052" y="1698995"/>
              <a:ext cx="16793610" cy="78536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7395" y="3009835"/>
            <a:ext cx="4266043" cy="4266043"/>
            <a:chOff x="357395" y="3009835"/>
            <a:chExt cx="4266043" cy="42660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395" y="3009835"/>
              <a:ext cx="4266043" cy="42660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48258" y="343684"/>
            <a:ext cx="1379033" cy="417179"/>
            <a:chOff x="8248258" y="343684"/>
            <a:chExt cx="1379033" cy="4171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48258" y="343684"/>
              <a:ext cx="1379033" cy="41717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sp>
        <p:nvSpPr>
          <p:cNvPr id="23" name="직사각형 22">
            <a:hlinkClick r:id="rId11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003">
            <a:extLst>
              <a:ext uri="{FF2B5EF4-FFF2-40B4-BE49-F238E27FC236}">
                <a16:creationId xmlns:a16="http://schemas.microsoft.com/office/drawing/2014/main" id="{56B7E4E8-1FB9-3BBC-75BE-55E88B50771B}"/>
              </a:ext>
            </a:extLst>
          </p:cNvPr>
          <p:cNvGrpSpPr/>
          <p:nvPr/>
        </p:nvGrpSpPr>
        <p:grpSpPr>
          <a:xfrm>
            <a:off x="10115158" y="2180253"/>
            <a:ext cx="6468447" cy="6468447"/>
            <a:chOff x="10115158" y="2133764"/>
            <a:chExt cx="6468447" cy="6468447"/>
          </a:xfrm>
        </p:grpSpPr>
        <p:pic>
          <p:nvPicPr>
            <p:cNvPr id="5" name="Object 9">
              <a:extLst>
                <a:ext uri="{FF2B5EF4-FFF2-40B4-BE49-F238E27FC236}">
                  <a16:creationId xmlns:a16="http://schemas.microsoft.com/office/drawing/2014/main" id="{48DE6D86-2073-502D-7E3D-D32FF4167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15158" y="2133764"/>
              <a:ext cx="6468447" cy="6468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4510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052" y="1698995"/>
            <a:ext cx="16793610" cy="7853674"/>
            <a:chOff x="746052" y="1698995"/>
            <a:chExt cx="16793610" cy="7853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5316" y="-2142405"/>
              <a:ext cx="33587220" cy="1570734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052" y="1698995"/>
              <a:ext cx="16793610" cy="78536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7395" y="3009835"/>
            <a:ext cx="4266043" cy="4266043"/>
            <a:chOff x="357395" y="3009835"/>
            <a:chExt cx="4266043" cy="42660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7395" y="3009835"/>
              <a:ext cx="4266043" cy="42660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48258" y="343684"/>
            <a:ext cx="1379033" cy="417179"/>
            <a:chOff x="8248258" y="343684"/>
            <a:chExt cx="1379033" cy="4171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48258" y="343684"/>
              <a:ext cx="1379033" cy="41717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sp>
        <p:nvSpPr>
          <p:cNvPr id="23" name="직사각형 22">
            <a:hlinkClick r:id="rId11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1011">
            <a:extLst>
              <a:ext uri="{FF2B5EF4-FFF2-40B4-BE49-F238E27FC236}">
                <a16:creationId xmlns:a16="http://schemas.microsoft.com/office/drawing/2014/main" id="{CEAB9AF4-D7C9-B6FA-2ED5-5917AFF36E6E}"/>
              </a:ext>
            </a:extLst>
          </p:cNvPr>
          <p:cNvGrpSpPr/>
          <p:nvPr/>
        </p:nvGrpSpPr>
        <p:grpSpPr>
          <a:xfrm>
            <a:off x="6491921" y="3372472"/>
            <a:ext cx="4176079" cy="4176079"/>
            <a:chOff x="3613666" y="3216278"/>
            <a:chExt cx="4176079" cy="4176079"/>
          </a:xfrm>
        </p:grpSpPr>
        <p:pic>
          <p:nvPicPr>
            <p:cNvPr id="7" name="Object 32">
              <a:extLst>
                <a:ext uri="{FF2B5EF4-FFF2-40B4-BE49-F238E27FC236}">
                  <a16:creationId xmlns:a16="http://schemas.microsoft.com/office/drawing/2014/main" id="{D4C8ADFF-A104-433A-6459-9C51EFAA8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13666" y="3216278"/>
              <a:ext cx="4176079" cy="4176079"/>
            </a:xfrm>
            <a:prstGeom prst="rect">
              <a:avLst/>
            </a:prstGeom>
          </p:spPr>
        </p:pic>
      </p:grpSp>
      <p:grpSp>
        <p:nvGrpSpPr>
          <p:cNvPr id="8" name="그룹 1013">
            <a:extLst>
              <a:ext uri="{FF2B5EF4-FFF2-40B4-BE49-F238E27FC236}">
                <a16:creationId xmlns:a16="http://schemas.microsoft.com/office/drawing/2014/main" id="{32B89E16-3729-D8F7-ACD9-5B4D955C5DFE}"/>
              </a:ext>
            </a:extLst>
          </p:cNvPr>
          <p:cNvGrpSpPr/>
          <p:nvPr/>
        </p:nvGrpSpPr>
        <p:grpSpPr>
          <a:xfrm>
            <a:off x="5673071" y="5149642"/>
            <a:ext cx="238095" cy="476190"/>
            <a:chOff x="7809899" y="5414163"/>
            <a:chExt cx="238095" cy="476190"/>
          </a:xfrm>
        </p:grpSpPr>
        <p:pic>
          <p:nvPicPr>
            <p:cNvPr id="9" name="Object 42">
              <a:extLst>
                <a:ext uri="{FF2B5EF4-FFF2-40B4-BE49-F238E27FC236}">
                  <a16:creationId xmlns:a16="http://schemas.microsoft.com/office/drawing/2014/main" id="{610B3C49-2E87-B84A-EA4C-F0549F603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09899" y="5414163"/>
              <a:ext cx="238095" cy="476190"/>
            </a:xfrm>
            <a:prstGeom prst="rect">
              <a:avLst/>
            </a:prstGeom>
          </p:spPr>
        </p:pic>
      </p:grpSp>
      <p:grpSp>
        <p:nvGrpSpPr>
          <p:cNvPr id="42" name="그룹 1013">
            <a:extLst>
              <a:ext uri="{FF2B5EF4-FFF2-40B4-BE49-F238E27FC236}">
                <a16:creationId xmlns:a16="http://schemas.microsoft.com/office/drawing/2014/main" id="{BEA9ED77-5928-9A81-C84A-525DA972B066}"/>
              </a:ext>
            </a:extLst>
          </p:cNvPr>
          <p:cNvGrpSpPr/>
          <p:nvPr/>
        </p:nvGrpSpPr>
        <p:grpSpPr>
          <a:xfrm>
            <a:off x="9766594" y="3025373"/>
            <a:ext cx="7911806" cy="5274537"/>
            <a:chOff x="8087573" y="2137189"/>
            <a:chExt cx="10396668" cy="6931112"/>
          </a:xfrm>
        </p:grpSpPr>
        <p:pic>
          <p:nvPicPr>
            <p:cNvPr id="43" name="Object 38">
              <a:extLst>
                <a:ext uri="{FF2B5EF4-FFF2-40B4-BE49-F238E27FC236}">
                  <a16:creationId xmlns:a16="http://schemas.microsoft.com/office/drawing/2014/main" id="{782B86DE-B054-4DEF-46AE-B10F39CF1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87573" y="2137189"/>
              <a:ext cx="10396668" cy="6931112"/>
            </a:xfrm>
            <a:prstGeom prst="rect">
              <a:avLst/>
            </a:prstGeom>
          </p:spPr>
        </p:pic>
      </p:grpSp>
      <p:grpSp>
        <p:nvGrpSpPr>
          <p:cNvPr id="44" name="그룹 1013">
            <a:extLst>
              <a:ext uri="{FF2B5EF4-FFF2-40B4-BE49-F238E27FC236}">
                <a16:creationId xmlns:a16="http://schemas.microsoft.com/office/drawing/2014/main" id="{A4461829-4F94-3295-E0F1-40633F0D6765}"/>
              </a:ext>
            </a:extLst>
          </p:cNvPr>
          <p:cNvGrpSpPr/>
          <p:nvPr/>
        </p:nvGrpSpPr>
        <p:grpSpPr>
          <a:xfrm>
            <a:off x="10734705" y="5149642"/>
            <a:ext cx="238095" cy="476190"/>
            <a:chOff x="7809899" y="5414163"/>
            <a:chExt cx="238095" cy="476190"/>
          </a:xfrm>
        </p:grpSpPr>
        <p:pic>
          <p:nvPicPr>
            <p:cNvPr id="45" name="Object 42">
              <a:extLst>
                <a:ext uri="{FF2B5EF4-FFF2-40B4-BE49-F238E27FC236}">
                  <a16:creationId xmlns:a16="http://schemas.microsoft.com/office/drawing/2014/main" id="{97581DDC-3C31-D6A1-1DFD-B6D567DE1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09899" y="5414163"/>
              <a:ext cx="238095" cy="4761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3994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052" y="1411730"/>
            <a:ext cx="16793610" cy="8338490"/>
            <a:chOff x="746052" y="1411730"/>
            <a:chExt cx="16793610" cy="83384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0042" y="-2666804"/>
              <a:ext cx="33587220" cy="166769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052" y="1411730"/>
              <a:ext cx="16793610" cy="83384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8285" y="1463425"/>
            <a:ext cx="3637324" cy="17142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7342" y="3051444"/>
            <a:ext cx="7241608" cy="6398631"/>
            <a:chOff x="1437342" y="3051444"/>
            <a:chExt cx="7241608" cy="63986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113854" y="-78264"/>
              <a:ext cx="14483216" cy="12797262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342" y="3051444"/>
              <a:ext cx="7241608" cy="63986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08753" y="3051444"/>
            <a:ext cx="7241608" cy="6398631"/>
            <a:chOff x="9508753" y="3051444"/>
            <a:chExt cx="7241608" cy="63986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57557" y="-78264"/>
              <a:ext cx="14483216" cy="1279726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8753" y="3051444"/>
              <a:ext cx="7241608" cy="63986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342" y="6427306"/>
            <a:ext cx="7241608" cy="3029355"/>
            <a:chOff x="1437342" y="6427306"/>
            <a:chExt cx="7241608" cy="30293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342" y="6427306"/>
              <a:ext cx="7241608" cy="30293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08753" y="6420720"/>
            <a:ext cx="7241608" cy="3029355"/>
            <a:chOff x="9508753" y="6420720"/>
            <a:chExt cx="7241608" cy="3029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8753" y="6420720"/>
              <a:ext cx="7241608" cy="30293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62911" y="3373027"/>
            <a:ext cx="4790552" cy="18292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60065" y="3458745"/>
            <a:ext cx="4183857" cy="17530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27640" y="5041438"/>
            <a:ext cx="4918390" cy="6857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14322" y="5041438"/>
            <a:ext cx="6050419" cy="68573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48258" y="343684"/>
            <a:ext cx="1379033" cy="417179"/>
            <a:chOff x="8248258" y="343684"/>
            <a:chExt cx="1379033" cy="41717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48258" y="343684"/>
              <a:ext cx="1379033" cy="41717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sp>
        <p:nvSpPr>
          <p:cNvPr id="29" name="직사각형 28">
            <a:hlinkClick r:id="rId19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2000" y="1411729"/>
            <a:ext cx="16793610" cy="7462255"/>
            <a:chOff x="746052" y="1411730"/>
            <a:chExt cx="16793610" cy="74622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69574" y="-2238219"/>
              <a:ext cx="33587220" cy="149245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052" y="1411730"/>
              <a:ext cx="16793610" cy="746225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48258" y="343684"/>
            <a:ext cx="1379033" cy="417179"/>
            <a:chOff x="8248258" y="343684"/>
            <a:chExt cx="1379033" cy="4171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48258" y="343684"/>
              <a:ext cx="1379033" cy="41717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47645" y="4688616"/>
            <a:ext cx="904762" cy="908480"/>
            <a:chOff x="9806674" y="4688617"/>
            <a:chExt cx="904762" cy="9084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06674" y="4688617"/>
              <a:ext cx="904762" cy="90848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86000" y="2608543"/>
            <a:ext cx="5044695" cy="56553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11389" y="2598946"/>
            <a:ext cx="4618467" cy="56746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79333" y="2635210"/>
            <a:ext cx="4688848" cy="5645800"/>
          </a:xfrm>
          <a:prstGeom prst="rect">
            <a:avLst/>
          </a:prstGeom>
        </p:spPr>
      </p:pic>
      <p:sp>
        <p:nvSpPr>
          <p:cNvPr id="22" name="직사각형 21">
            <a:hlinkClick r:id="rId15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2000" y="1411729"/>
            <a:ext cx="16793610" cy="7462255"/>
            <a:chOff x="746052" y="1411730"/>
            <a:chExt cx="16793610" cy="74622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9574" y="-2238219"/>
              <a:ext cx="33587220" cy="149245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052" y="1411730"/>
              <a:ext cx="16793610" cy="746225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48258" y="343684"/>
            <a:ext cx="1379033" cy="417179"/>
            <a:chOff x="8248258" y="343684"/>
            <a:chExt cx="1379033" cy="4171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48258" y="343684"/>
              <a:ext cx="1379033" cy="41717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4975800" y="3184895"/>
            <a:ext cx="5044695" cy="5655324"/>
          </a:xfrm>
          <a:prstGeom prst="rect">
            <a:avLst/>
          </a:prstGeom>
        </p:spPr>
      </p:pic>
      <p:sp>
        <p:nvSpPr>
          <p:cNvPr id="22" name="직사각형 21">
            <a:hlinkClick r:id="rId11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9F4C4B7C-F053-AAE2-6F90-C4A5C3853D0B}"/>
              </a:ext>
            </a:extLst>
          </p:cNvPr>
          <p:cNvGrpSpPr/>
          <p:nvPr/>
        </p:nvGrpSpPr>
        <p:grpSpPr>
          <a:xfrm>
            <a:off x="4390590" y="343872"/>
            <a:ext cx="9094367" cy="9094367"/>
            <a:chOff x="4595674" y="595674"/>
            <a:chExt cx="9094367" cy="9094367"/>
          </a:xfrm>
        </p:grpSpPr>
        <p:pic>
          <p:nvPicPr>
            <p:cNvPr id="5" name="Object 6">
              <a:extLst>
                <a:ext uri="{FF2B5EF4-FFF2-40B4-BE49-F238E27FC236}">
                  <a16:creationId xmlns:a16="http://schemas.microsoft.com/office/drawing/2014/main" id="{6E52123C-3E76-507D-63F6-CBDE89679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95674" y="595674"/>
              <a:ext cx="9094367" cy="9094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4902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052" y="1411730"/>
            <a:ext cx="16793610" cy="8338490"/>
            <a:chOff x="746052" y="1411730"/>
            <a:chExt cx="16793610" cy="83384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0042" y="-2666804"/>
              <a:ext cx="33587220" cy="166769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052" y="1411730"/>
              <a:ext cx="16793610" cy="83384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6067" y="2621515"/>
            <a:ext cx="6079364" cy="5042684"/>
            <a:chOff x="2626067" y="2621515"/>
            <a:chExt cx="6079364" cy="504268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067" y="2621515"/>
              <a:ext cx="6079364" cy="504268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76829" y="343684"/>
            <a:ext cx="1632096" cy="417179"/>
            <a:chOff x="9676829" y="343684"/>
            <a:chExt cx="1632096" cy="4171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76829" y="343684"/>
              <a:ext cx="1632096" cy="41717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55740" y="4276244"/>
            <a:ext cx="4995476" cy="34668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81285" y="5835358"/>
            <a:ext cx="1735071" cy="417179"/>
            <a:chOff x="11181285" y="5835358"/>
            <a:chExt cx="1735071" cy="41717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181285" y="5835358"/>
              <a:ext cx="1735071" cy="417179"/>
              <a:chOff x="11181285" y="5835358"/>
              <a:chExt cx="1735071" cy="41717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181285" y="5835358"/>
                <a:ext cx="1735071" cy="41717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23134" y="5743033"/>
              <a:ext cx="1794924" cy="669410"/>
            </a:xfrm>
            <a:prstGeom prst="rect">
              <a:avLst/>
            </a:prstGeom>
          </p:spPr>
        </p:pic>
      </p:grpSp>
      <p:sp>
        <p:nvSpPr>
          <p:cNvPr id="19" name="직사각형 18">
            <a:hlinkClick r:id="rId14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052" y="1411730"/>
            <a:ext cx="16793610" cy="8338490"/>
            <a:chOff x="746052" y="1411730"/>
            <a:chExt cx="16793610" cy="83384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0042" y="-2666804"/>
              <a:ext cx="33587220" cy="166769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052" y="1411730"/>
              <a:ext cx="16793610" cy="833849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6856" y="1531652"/>
            <a:ext cx="3653457" cy="25365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7342" y="3051444"/>
            <a:ext cx="4891319" cy="6398631"/>
            <a:chOff x="1437342" y="3051444"/>
            <a:chExt cx="4891319" cy="63986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55107" y="-94661"/>
              <a:ext cx="9782638" cy="12797262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342" y="3051444"/>
              <a:ext cx="4891319" cy="63986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7342" y="6427306"/>
            <a:ext cx="4891319" cy="3029355"/>
            <a:chOff x="1437342" y="6427306"/>
            <a:chExt cx="4891319" cy="30293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342" y="6427306"/>
              <a:ext cx="4891319" cy="302935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8366" y="3435657"/>
            <a:ext cx="5089524" cy="17530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7250" y="4678652"/>
            <a:ext cx="4926410" cy="10561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97198" y="3028356"/>
            <a:ext cx="4891319" cy="6398631"/>
            <a:chOff x="6697198" y="3028356"/>
            <a:chExt cx="4891319" cy="63986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4749" y="-117749"/>
              <a:ext cx="9782638" cy="1279726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7198" y="3028356"/>
              <a:ext cx="4891319" cy="63986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97198" y="6404218"/>
            <a:ext cx="4891319" cy="3029355"/>
            <a:chOff x="6697198" y="6404218"/>
            <a:chExt cx="4891319" cy="30293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97198" y="6404218"/>
              <a:ext cx="4891319" cy="302935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84240" y="3412569"/>
            <a:ext cx="5375876" cy="17530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11761" y="4674852"/>
            <a:ext cx="5328495" cy="14409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929099" y="3051444"/>
            <a:ext cx="4891319" cy="6398631"/>
            <a:chOff x="11929099" y="3051444"/>
            <a:chExt cx="4891319" cy="63986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6651" y="-94661"/>
              <a:ext cx="9782638" cy="12797262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29099" y="3051444"/>
              <a:ext cx="4891319" cy="63986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29099" y="6427306"/>
            <a:ext cx="4891319" cy="3029355"/>
            <a:chOff x="11929099" y="6427306"/>
            <a:chExt cx="4891319" cy="302935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29099" y="6427306"/>
              <a:ext cx="4891319" cy="302935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79990" y="3435657"/>
            <a:ext cx="5747019" cy="175301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27084" y="4678652"/>
            <a:ext cx="5058581" cy="10561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76829" y="343684"/>
            <a:ext cx="1632096" cy="417179"/>
            <a:chOff x="9676829" y="343684"/>
            <a:chExt cx="1632096" cy="41717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76829" y="343684"/>
              <a:ext cx="1632096" cy="41717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sp>
        <p:nvSpPr>
          <p:cNvPr id="38" name="직사각형 37">
            <a:hlinkClick r:id="rId22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784575" y="6245420"/>
            <a:ext cx="1079259" cy="1156349"/>
            <a:chOff x="10784575" y="6245420"/>
            <a:chExt cx="1079259" cy="11563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4575" y="6245420"/>
              <a:ext cx="1079259" cy="11563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70121" y="7144635"/>
            <a:ext cx="1079259" cy="1156349"/>
            <a:chOff x="12270121" y="7144635"/>
            <a:chExt cx="1079259" cy="11563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70121" y="7144635"/>
              <a:ext cx="1079259" cy="11563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09751" y="6635725"/>
            <a:ext cx="518132" cy="555142"/>
            <a:chOff x="12809751" y="6635725"/>
            <a:chExt cx="518132" cy="5551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9751" y="6635725"/>
              <a:ext cx="518132" cy="5551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46256" y="6283516"/>
            <a:ext cx="251133" cy="269071"/>
            <a:chOff x="12846256" y="6283516"/>
            <a:chExt cx="251133" cy="2690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6256" y="6283516"/>
              <a:ext cx="251133" cy="2690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53875" y="6433992"/>
            <a:ext cx="251133" cy="269071"/>
            <a:chOff x="12853875" y="6433992"/>
            <a:chExt cx="251133" cy="2690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53875" y="6433992"/>
              <a:ext cx="251133" cy="269071"/>
            </a:xfrm>
            <a:prstGeom prst="rect">
              <a:avLst/>
            </a:prstGeom>
          </p:spPr>
        </p:pic>
      </p:grpSp>
      <p:sp>
        <p:nvSpPr>
          <p:cNvPr id="29" name="직사각형 28">
            <a:hlinkClick r:id="rId5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Object 15">
            <a:extLst>
              <a:ext uri="{FF2B5EF4-FFF2-40B4-BE49-F238E27FC236}">
                <a16:creationId xmlns:a16="http://schemas.microsoft.com/office/drawing/2014/main" id="{8C9466F6-01E4-ED6C-5E6A-2C69370DA84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40216" y="1888984"/>
            <a:ext cx="5925495" cy="6161962"/>
          </a:xfrm>
          <a:prstGeom prst="rect">
            <a:avLst/>
          </a:prstGeom>
        </p:spPr>
      </p:pic>
      <p:grpSp>
        <p:nvGrpSpPr>
          <p:cNvPr id="3" name="그룹 1003">
            <a:extLst>
              <a:ext uri="{FF2B5EF4-FFF2-40B4-BE49-F238E27FC236}">
                <a16:creationId xmlns:a16="http://schemas.microsoft.com/office/drawing/2014/main" id="{508174F4-0049-840C-4BB2-47D977159697}"/>
              </a:ext>
            </a:extLst>
          </p:cNvPr>
          <p:cNvGrpSpPr/>
          <p:nvPr/>
        </p:nvGrpSpPr>
        <p:grpSpPr>
          <a:xfrm>
            <a:off x="4975885" y="4897148"/>
            <a:ext cx="6998539" cy="1414939"/>
            <a:chOff x="4975885" y="4897148"/>
            <a:chExt cx="6998539" cy="1414939"/>
          </a:xfrm>
        </p:grpSpPr>
        <p:pic>
          <p:nvPicPr>
            <p:cNvPr id="4" name="Object 13">
              <a:extLst>
                <a:ext uri="{FF2B5EF4-FFF2-40B4-BE49-F238E27FC236}">
                  <a16:creationId xmlns:a16="http://schemas.microsoft.com/office/drawing/2014/main" id="{A57E7FBF-71A9-9C54-30E3-87C29F481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5885" y="4897148"/>
              <a:ext cx="6998539" cy="1414939"/>
            </a:xfrm>
            <a:prstGeom prst="rect">
              <a:avLst/>
            </a:prstGeom>
          </p:spPr>
        </p:pic>
      </p:grpSp>
      <p:grpSp>
        <p:nvGrpSpPr>
          <p:cNvPr id="5" name="그룹 1004">
            <a:extLst>
              <a:ext uri="{FF2B5EF4-FFF2-40B4-BE49-F238E27FC236}">
                <a16:creationId xmlns:a16="http://schemas.microsoft.com/office/drawing/2014/main" id="{12498F6C-4480-720F-EAF2-C834B2E34572}"/>
              </a:ext>
            </a:extLst>
          </p:cNvPr>
          <p:cNvGrpSpPr/>
          <p:nvPr/>
        </p:nvGrpSpPr>
        <p:grpSpPr>
          <a:xfrm>
            <a:off x="1820906" y="2321604"/>
            <a:ext cx="6171429" cy="6171429"/>
            <a:chOff x="1820906" y="2321604"/>
            <a:chExt cx="6171429" cy="6171429"/>
          </a:xfrm>
        </p:grpSpPr>
        <p:pic>
          <p:nvPicPr>
            <p:cNvPr id="7" name="Object 17">
              <a:extLst>
                <a:ext uri="{FF2B5EF4-FFF2-40B4-BE49-F238E27FC236}">
                  <a16:creationId xmlns:a16="http://schemas.microsoft.com/office/drawing/2014/main" id="{3860CA63-619B-41DE-C9A0-F1FD51525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0906" y="2321604"/>
              <a:ext cx="6171429" cy="6171429"/>
            </a:xfrm>
            <a:prstGeom prst="rect">
              <a:avLst/>
            </a:prstGeom>
          </p:spPr>
        </p:pic>
      </p:grpSp>
      <p:grpSp>
        <p:nvGrpSpPr>
          <p:cNvPr id="9" name="그룹 1005">
            <a:extLst>
              <a:ext uri="{FF2B5EF4-FFF2-40B4-BE49-F238E27FC236}">
                <a16:creationId xmlns:a16="http://schemas.microsoft.com/office/drawing/2014/main" id="{6AB9B7DD-E245-4FD5-5632-2B675F903580}"/>
              </a:ext>
            </a:extLst>
          </p:cNvPr>
          <p:cNvGrpSpPr/>
          <p:nvPr/>
        </p:nvGrpSpPr>
        <p:grpSpPr>
          <a:xfrm>
            <a:off x="9670814" y="2910787"/>
            <a:ext cx="7321930" cy="4881287"/>
            <a:chOff x="9670814" y="2910787"/>
            <a:chExt cx="7321930" cy="4881287"/>
          </a:xfrm>
        </p:grpSpPr>
        <p:pic>
          <p:nvPicPr>
            <p:cNvPr id="10" name="Object 20">
              <a:extLst>
                <a:ext uri="{FF2B5EF4-FFF2-40B4-BE49-F238E27FC236}">
                  <a16:creationId xmlns:a16="http://schemas.microsoft.com/office/drawing/2014/main" id="{45E9FB78-1646-47CA-94A3-A98950198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70814" y="2910787"/>
              <a:ext cx="7321930" cy="4881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3368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052" y="1411730"/>
            <a:ext cx="16793610" cy="8338490"/>
            <a:chOff x="746052" y="1411730"/>
            <a:chExt cx="16793610" cy="83384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0042" y="-2666804"/>
              <a:ext cx="33587220" cy="166769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052" y="1411730"/>
              <a:ext cx="16793610" cy="83384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74912" y="2654383"/>
            <a:ext cx="5745815" cy="5853182"/>
            <a:chOff x="2774912" y="2654383"/>
            <a:chExt cx="5745815" cy="58531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4912" y="2654383"/>
              <a:ext cx="5745815" cy="58531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02637" y="343684"/>
            <a:ext cx="970956" cy="417179"/>
            <a:chOff x="11502637" y="343684"/>
            <a:chExt cx="970956" cy="4171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02637" y="343684"/>
              <a:ext cx="970956" cy="41717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55740" y="4276244"/>
            <a:ext cx="2543238" cy="34668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81285" y="5835358"/>
            <a:ext cx="1735071" cy="417179"/>
            <a:chOff x="11181285" y="5835358"/>
            <a:chExt cx="1735071" cy="41717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181285" y="5835358"/>
              <a:ext cx="1735071" cy="417179"/>
              <a:chOff x="11181285" y="5835358"/>
              <a:chExt cx="1735071" cy="41717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181285" y="5835358"/>
                <a:ext cx="1735071" cy="41717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23134" y="5743033"/>
              <a:ext cx="1794924" cy="669410"/>
            </a:xfrm>
            <a:prstGeom prst="rect">
              <a:avLst/>
            </a:prstGeom>
          </p:spPr>
        </p:pic>
      </p:grpSp>
      <p:sp>
        <p:nvSpPr>
          <p:cNvPr id="19" name="직사각형 18">
            <a:hlinkClick r:id="rId14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052" y="1411730"/>
            <a:ext cx="16793610" cy="8338490"/>
            <a:chOff x="746052" y="1411730"/>
            <a:chExt cx="16793610" cy="83384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0042" y="-2666804"/>
              <a:ext cx="33587220" cy="166769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052" y="1411730"/>
              <a:ext cx="16793610" cy="83384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1758" y="2372971"/>
            <a:ext cx="5745815" cy="5853182"/>
            <a:chOff x="2341758" y="2372971"/>
            <a:chExt cx="5745815" cy="58531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1758" y="2372971"/>
              <a:ext cx="5745815" cy="58531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34960" y="343684"/>
            <a:ext cx="2563452" cy="417179"/>
            <a:chOff x="12734960" y="343684"/>
            <a:chExt cx="2563452" cy="4171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34960" y="343684"/>
              <a:ext cx="2563452" cy="41717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93836" y="4185920"/>
            <a:ext cx="8231419" cy="23366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38428" y="5835358"/>
            <a:ext cx="1735071" cy="417179"/>
            <a:chOff x="10038428" y="5835358"/>
            <a:chExt cx="1735071" cy="41717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038428" y="5835358"/>
              <a:ext cx="1735071" cy="417179"/>
              <a:chOff x="10038428" y="5835358"/>
              <a:chExt cx="1735071" cy="41717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38428" y="5835358"/>
                <a:ext cx="1735071" cy="41717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80277" y="5743033"/>
              <a:ext cx="1794924" cy="669410"/>
            </a:xfrm>
            <a:prstGeom prst="rect">
              <a:avLst/>
            </a:prstGeom>
          </p:spPr>
        </p:pic>
      </p:grpSp>
      <p:sp>
        <p:nvSpPr>
          <p:cNvPr id="19" name="직사각형 18">
            <a:hlinkClick r:id="rId14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8390" y="571939"/>
            <a:ext cx="17268934" cy="9713776"/>
            <a:chOff x="508390" y="571939"/>
            <a:chExt cx="17268934" cy="97137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390" y="571939"/>
              <a:ext cx="17268934" cy="97137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34960" y="343684"/>
            <a:ext cx="2563452" cy="417179"/>
            <a:chOff x="12734960" y="343684"/>
            <a:chExt cx="2563452" cy="4171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4960" y="343684"/>
              <a:ext cx="2563452" cy="4171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sp>
        <p:nvSpPr>
          <p:cNvPr id="11" name="직사각형 10">
            <a:hlinkClick r:id="rId9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7792" y="1421253"/>
            <a:ext cx="18077922" cy="8279468"/>
            <a:chOff x="207792" y="1421253"/>
            <a:chExt cx="18077922" cy="8279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741100" y="-2628412"/>
              <a:ext cx="36155844" cy="165589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792" y="1421253"/>
              <a:ext cx="18077922" cy="8279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6750" y="2170574"/>
            <a:ext cx="7796228" cy="7053730"/>
            <a:chOff x="936750" y="2170574"/>
            <a:chExt cx="7796228" cy="70537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6750" y="2170574"/>
              <a:ext cx="7796228" cy="70537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68030" y="3982046"/>
            <a:ext cx="8714286" cy="3157883"/>
            <a:chOff x="8568030" y="3982046"/>
            <a:chExt cx="8714286" cy="31578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5241" y="2437458"/>
              <a:ext cx="17428571" cy="631576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68030" y="3982046"/>
              <a:ext cx="8714286" cy="315788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51868" y="4132186"/>
            <a:ext cx="6086924" cy="17530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60326" y="5493119"/>
            <a:ext cx="7576114" cy="20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4809" y="1656820"/>
            <a:ext cx="1142857" cy="417179"/>
            <a:chOff x="294809" y="1656820"/>
            <a:chExt cx="1142857" cy="4171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4809" y="1656820"/>
              <a:ext cx="1142857" cy="41717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2295" y="1632707"/>
            <a:ext cx="1103705" cy="9494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2772" y="2086307"/>
            <a:ext cx="1391600" cy="6314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2772" y="2535622"/>
            <a:ext cx="1146600" cy="6524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2295" y="3066365"/>
            <a:ext cx="1777676" cy="94941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2295" y="3544250"/>
            <a:ext cx="694029" cy="9494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34960" y="343684"/>
            <a:ext cx="2563452" cy="417179"/>
            <a:chOff x="12734960" y="343684"/>
            <a:chExt cx="2563452" cy="41717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34960" y="343684"/>
              <a:ext cx="2563452" cy="41717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sp>
        <p:nvSpPr>
          <p:cNvPr id="2" name="직사각형 1">
            <a:hlinkClick r:id="rId21" action="ppaction://hlinksldjump"/>
            <a:extLst>
              <a:ext uri="{FF2B5EF4-FFF2-40B4-BE49-F238E27FC236}">
                <a16:creationId xmlns:a16="http://schemas.microsoft.com/office/drawing/2014/main" id="{EC714F93-0247-2E1C-41FB-4CB84F8FCC06}"/>
              </a:ext>
            </a:extLst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96" y="1421253"/>
            <a:ext cx="18077922" cy="8279468"/>
            <a:chOff x="103896" y="1421253"/>
            <a:chExt cx="18077922" cy="8279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44996" y="-2628412"/>
              <a:ext cx="36155844" cy="165589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96" y="1421253"/>
              <a:ext cx="18077922" cy="8279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6750" y="2170574"/>
            <a:ext cx="7796228" cy="7053730"/>
            <a:chOff x="936750" y="2170574"/>
            <a:chExt cx="7796228" cy="70537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6750" y="2170574"/>
              <a:ext cx="7796228" cy="70537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59959" y="2313998"/>
            <a:ext cx="8714286" cy="3157883"/>
            <a:chOff x="8459959" y="2313998"/>
            <a:chExt cx="8714286" cy="31578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7169" y="769410"/>
              <a:ext cx="17428571" cy="631576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59959" y="2313998"/>
              <a:ext cx="8714286" cy="31578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59959" y="5876798"/>
            <a:ext cx="8714286" cy="3161905"/>
            <a:chOff x="8459959" y="5876798"/>
            <a:chExt cx="8714286" cy="3161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7213" y="4330243"/>
              <a:ext cx="17428571" cy="632381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9959" y="5876798"/>
              <a:ext cx="8714286" cy="31619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11359" y="2468928"/>
            <a:ext cx="4282943" cy="173864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44855" y="5901656"/>
            <a:ext cx="5762200" cy="19767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42731" y="3760328"/>
            <a:ext cx="8286381" cy="15865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33207" y="7221753"/>
            <a:ext cx="8252076" cy="10219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4809" y="1656820"/>
            <a:ext cx="1142857" cy="417179"/>
            <a:chOff x="294809" y="1656820"/>
            <a:chExt cx="1142857" cy="4171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4809" y="1656820"/>
              <a:ext cx="1142857" cy="4171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2295" y="1632707"/>
            <a:ext cx="1103705" cy="9494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2772" y="2086307"/>
            <a:ext cx="1391600" cy="6314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2772" y="2535622"/>
            <a:ext cx="1146600" cy="6524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92295" y="3066365"/>
            <a:ext cx="1777676" cy="9494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2295" y="3544250"/>
            <a:ext cx="694029" cy="94941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734960" y="343684"/>
            <a:ext cx="2563452" cy="417179"/>
            <a:chOff x="12734960" y="343684"/>
            <a:chExt cx="2563452" cy="41717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734960" y="343684"/>
              <a:ext cx="2563452" cy="41717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sp>
        <p:nvSpPr>
          <p:cNvPr id="33" name="직사각형 32">
            <a:hlinkClick r:id="rId25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373634"/>
            <a:ext cx="18230952" cy="8338490"/>
            <a:chOff x="0" y="1373634"/>
            <a:chExt cx="18230952" cy="83384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024765" y="-2704900"/>
              <a:ext cx="36461904" cy="166769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373634"/>
              <a:ext cx="18230952" cy="83384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76783" y="2441920"/>
            <a:ext cx="6237031" cy="6398631"/>
            <a:chOff x="3276783" y="2441920"/>
            <a:chExt cx="6237031" cy="63986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118" y="-689546"/>
              <a:ext cx="12474061" cy="1279726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6783" y="2441920"/>
              <a:ext cx="6237031" cy="639863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07492" y="2647487"/>
            <a:ext cx="6312638" cy="18243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85736" y="3942382"/>
            <a:ext cx="5098171" cy="21317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23810" y="2441920"/>
            <a:ext cx="6342857" cy="6398631"/>
            <a:chOff x="10723810" y="2441920"/>
            <a:chExt cx="6342857" cy="63986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1382" y="-688394"/>
              <a:ext cx="12685714" cy="1279726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23810" y="2441920"/>
              <a:ext cx="6342857" cy="63986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45118" y="5641236"/>
            <a:ext cx="3572780" cy="3307329"/>
            <a:chOff x="12045118" y="5641236"/>
            <a:chExt cx="3572780" cy="33073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45118" y="5641236"/>
              <a:ext cx="3572780" cy="33073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76783" y="5603140"/>
            <a:ext cx="6237031" cy="3208004"/>
            <a:chOff x="3276783" y="5603140"/>
            <a:chExt cx="6237031" cy="32080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76783" y="5603140"/>
              <a:ext cx="6237031" cy="320800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84977" y="2609391"/>
            <a:ext cx="5873381" cy="18434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16410" y="3942382"/>
            <a:ext cx="7349219" cy="213173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4809" y="1656820"/>
            <a:ext cx="1142857" cy="417179"/>
            <a:chOff x="294809" y="1656820"/>
            <a:chExt cx="1142857" cy="41717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4809" y="1656820"/>
              <a:ext cx="1142857" cy="41717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2295" y="1632707"/>
            <a:ext cx="1103705" cy="9494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2772" y="2086307"/>
            <a:ext cx="1391600" cy="63148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2772" y="2535622"/>
            <a:ext cx="1146600" cy="6524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2295" y="3066365"/>
            <a:ext cx="1777676" cy="9494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2295" y="3544250"/>
            <a:ext cx="694029" cy="9494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34960" y="343684"/>
            <a:ext cx="2563452" cy="417179"/>
            <a:chOff x="12734960" y="343684"/>
            <a:chExt cx="2563452" cy="4171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734960" y="343684"/>
              <a:ext cx="2563452" cy="41717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sp>
        <p:nvSpPr>
          <p:cNvPr id="2" name="직사각형 1">
            <a:hlinkClick r:id="rId26" action="ppaction://hlinksldjump"/>
            <a:extLst>
              <a:ext uri="{FF2B5EF4-FFF2-40B4-BE49-F238E27FC236}">
                <a16:creationId xmlns:a16="http://schemas.microsoft.com/office/drawing/2014/main" id="{B0DDC156-7D46-EEAE-50E5-22C33D51B5F8}"/>
              </a:ext>
            </a:extLst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96" y="1421253"/>
            <a:ext cx="18077922" cy="8279468"/>
            <a:chOff x="103896" y="1421253"/>
            <a:chExt cx="18077922" cy="8279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44996" y="-2628412"/>
              <a:ext cx="36155844" cy="165589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96" y="1421253"/>
              <a:ext cx="18077922" cy="8279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68030" y="3982046"/>
            <a:ext cx="8714286" cy="3157883"/>
            <a:chOff x="8568030" y="3982046"/>
            <a:chExt cx="8714286" cy="31578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5241" y="2437458"/>
              <a:ext cx="17428571" cy="631576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68030" y="3982046"/>
              <a:ext cx="8714286" cy="315788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77021" y="4132186"/>
            <a:ext cx="5203200" cy="17530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60326" y="5493119"/>
            <a:ext cx="6081552" cy="20857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2772" y="2535622"/>
            <a:ext cx="1146600" cy="6524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2295" y="3066365"/>
            <a:ext cx="1777676" cy="9494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2295" y="3544250"/>
            <a:ext cx="694029" cy="9494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34960" y="343684"/>
            <a:ext cx="2563452" cy="417179"/>
            <a:chOff x="12734960" y="343684"/>
            <a:chExt cx="2563452" cy="4171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34960" y="343684"/>
              <a:ext cx="2563452" cy="41717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1429" y="2166667"/>
            <a:ext cx="1583333" cy="371926"/>
            <a:chOff x="321429" y="2166667"/>
            <a:chExt cx="1583333" cy="3719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1429" y="2166667"/>
              <a:ext cx="1583333" cy="3719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22050" y="3400471"/>
            <a:ext cx="6171429" cy="4321034"/>
            <a:chOff x="2122050" y="3400471"/>
            <a:chExt cx="6171429" cy="432103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22050" y="3400471"/>
              <a:ext cx="6171429" cy="432103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82772" y="2098165"/>
            <a:ext cx="1391829" cy="6382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92295" y="1632707"/>
            <a:ext cx="1103914" cy="949410"/>
          </a:xfrm>
          <a:prstGeom prst="rect">
            <a:avLst/>
          </a:prstGeom>
        </p:spPr>
      </p:pic>
      <p:sp>
        <p:nvSpPr>
          <p:cNvPr id="2" name="직사각형 1">
            <a:hlinkClick r:id="rId21" action="ppaction://hlinksldjump"/>
            <a:extLst>
              <a:ext uri="{FF2B5EF4-FFF2-40B4-BE49-F238E27FC236}">
                <a16:creationId xmlns:a16="http://schemas.microsoft.com/office/drawing/2014/main" id="{22C2C6BB-E02B-8837-635F-7AB30E18D94C}"/>
              </a:ext>
            </a:extLst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96" y="1421253"/>
            <a:ext cx="18077922" cy="8279468"/>
            <a:chOff x="103896" y="1421253"/>
            <a:chExt cx="18077922" cy="8279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44996" y="-2628412"/>
              <a:ext cx="36155844" cy="165589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96" y="1421253"/>
              <a:ext cx="18077922" cy="8279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9723" y="2456927"/>
            <a:ext cx="4891319" cy="6398631"/>
            <a:chOff x="2389723" y="2456927"/>
            <a:chExt cx="4891319" cy="63986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26" y="-689178"/>
              <a:ext cx="9782638" cy="1279726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9723" y="2456927"/>
              <a:ext cx="4891319" cy="63986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9723" y="6179968"/>
            <a:ext cx="4891319" cy="2181539"/>
            <a:chOff x="2389723" y="6179968"/>
            <a:chExt cx="4891319" cy="2181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9723" y="6179968"/>
              <a:ext cx="4891319" cy="218153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67547" y="2698283"/>
            <a:ext cx="4976581" cy="18958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97598" y="4060019"/>
            <a:ext cx="5265619" cy="15865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49579" y="2456927"/>
            <a:ext cx="4891319" cy="6398631"/>
            <a:chOff x="7649579" y="2456927"/>
            <a:chExt cx="4891319" cy="639863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7130" y="-689178"/>
              <a:ext cx="9782638" cy="1279726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9579" y="2456927"/>
              <a:ext cx="4891319" cy="63986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49579" y="5679331"/>
            <a:ext cx="4891319" cy="3182813"/>
            <a:chOff x="7649579" y="5679331"/>
            <a:chExt cx="4891319" cy="318281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49579" y="5679331"/>
              <a:ext cx="4891319" cy="318281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19888" y="2698283"/>
            <a:ext cx="6326762" cy="18958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83780" y="4060019"/>
            <a:ext cx="5328952" cy="15865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881480" y="2456927"/>
            <a:ext cx="4891319" cy="6398631"/>
            <a:chOff x="12881480" y="2456927"/>
            <a:chExt cx="4891319" cy="639863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9031" y="-689178"/>
              <a:ext cx="9782638" cy="1279726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1480" y="2456927"/>
              <a:ext cx="4891319" cy="63986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81480" y="5679331"/>
            <a:ext cx="4891319" cy="3205901"/>
            <a:chOff x="12881480" y="5679331"/>
            <a:chExt cx="4891319" cy="320590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81480" y="5679331"/>
              <a:ext cx="4891319" cy="320590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01418" y="2841140"/>
            <a:ext cx="5648143" cy="175301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20891" y="4060019"/>
            <a:ext cx="5339514" cy="15865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21429" y="2166667"/>
            <a:ext cx="1583333" cy="371926"/>
            <a:chOff x="321429" y="2166667"/>
            <a:chExt cx="1583333" cy="37192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1429" y="2166667"/>
              <a:ext cx="1583333" cy="371926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2295" y="1632707"/>
            <a:ext cx="1103914" cy="94941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2772" y="2098165"/>
            <a:ext cx="1391829" cy="6382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82772" y="2535574"/>
            <a:ext cx="1146600" cy="65258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2295" y="3066365"/>
            <a:ext cx="1777943" cy="94941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92295" y="3544250"/>
            <a:ext cx="694162" cy="94941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734960" y="343684"/>
            <a:ext cx="2563452" cy="417179"/>
            <a:chOff x="12734960" y="343684"/>
            <a:chExt cx="2563452" cy="41717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734960" y="343684"/>
              <a:ext cx="2563452" cy="41717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sp>
        <p:nvSpPr>
          <p:cNvPr id="45" name="직사각형 44">
            <a:hlinkClick r:id="rId27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401378"/>
            <a:ext cx="18077922" cy="8279468"/>
            <a:chOff x="0" y="1401378"/>
            <a:chExt cx="18077922" cy="8279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948892" y="-2648288"/>
              <a:ext cx="36155844" cy="165589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01378"/>
              <a:ext cx="18077922" cy="8279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68030" y="3982046"/>
            <a:ext cx="8714286" cy="3157883"/>
            <a:chOff x="8568030" y="3982046"/>
            <a:chExt cx="8714286" cy="31578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5241" y="2437458"/>
              <a:ext cx="17428571" cy="631576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68030" y="3982046"/>
              <a:ext cx="8714286" cy="315788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96068" y="4132186"/>
            <a:ext cx="5165105" cy="17530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60326" y="5493119"/>
            <a:ext cx="5929238" cy="2085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2295" y="3066365"/>
            <a:ext cx="1777676" cy="9494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2295" y="3544250"/>
            <a:ext cx="694029" cy="94941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34960" y="343684"/>
            <a:ext cx="2563452" cy="417179"/>
            <a:chOff x="12734960" y="343684"/>
            <a:chExt cx="2563452" cy="4171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34960" y="343684"/>
              <a:ext cx="2563452" cy="41717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22050" y="2521691"/>
            <a:ext cx="6171429" cy="6171429"/>
            <a:chOff x="2122050" y="2521691"/>
            <a:chExt cx="6171429" cy="617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22050" y="2521691"/>
              <a:ext cx="6171429" cy="617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92295" y="1632707"/>
            <a:ext cx="1103914" cy="949410"/>
          </a:xfrm>
          <a:prstGeom prst="rect">
            <a:avLst/>
          </a:prstGeom>
        </p:spPr>
      </p:pic>
      <p:pic>
        <p:nvPicPr>
          <p:cNvPr id="2" name="Object 27">
            <a:extLst>
              <a:ext uri="{FF2B5EF4-FFF2-40B4-BE49-F238E27FC236}">
                <a16:creationId xmlns:a16="http://schemas.microsoft.com/office/drawing/2014/main" id="{272800DC-8203-EE2C-19C4-360B049367CF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82772" y="2086260"/>
            <a:ext cx="1391829" cy="638295"/>
          </a:xfrm>
          <a:prstGeom prst="rect">
            <a:avLst/>
          </a:prstGeom>
        </p:spPr>
      </p:pic>
      <p:pic>
        <p:nvPicPr>
          <p:cNvPr id="5" name="Object 28">
            <a:extLst>
              <a:ext uri="{FF2B5EF4-FFF2-40B4-BE49-F238E27FC236}">
                <a16:creationId xmlns:a16="http://schemas.microsoft.com/office/drawing/2014/main" id="{0512541E-7D81-11DD-0A1E-DDE4AAD958C3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82772" y="2535574"/>
            <a:ext cx="1146600" cy="652581"/>
          </a:xfrm>
          <a:prstGeom prst="rect">
            <a:avLst/>
          </a:prstGeom>
        </p:spPr>
      </p:pic>
      <p:grpSp>
        <p:nvGrpSpPr>
          <p:cNvPr id="9" name="그룹 1006">
            <a:extLst>
              <a:ext uri="{FF2B5EF4-FFF2-40B4-BE49-F238E27FC236}">
                <a16:creationId xmlns:a16="http://schemas.microsoft.com/office/drawing/2014/main" id="{628AF96D-0CFF-FC48-16F7-9D20F6C3BA24}"/>
              </a:ext>
            </a:extLst>
          </p:cNvPr>
          <p:cNvGrpSpPr/>
          <p:nvPr/>
        </p:nvGrpSpPr>
        <p:grpSpPr>
          <a:xfrm>
            <a:off x="317460" y="2596170"/>
            <a:ext cx="1120206" cy="417179"/>
            <a:chOff x="317460" y="2596170"/>
            <a:chExt cx="1120206" cy="417179"/>
          </a:xfrm>
        </p:grpSpPr>
        <p:pic>
          <p:nvPicPr>
            <p:cNvPr id="19" name="Object 22">
              <a:extLst>
                <a:ext uri="{FF2B5EF4-FFF2-40B4-BE49-F238E27FC236}">
                  <a16:creationId xmlns:a16="http://schemas.microsoft.com/office/drawing/2014/main" id="{CE108EAA-710D-7318-6BD9-A2DE99370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17460" y="2596170"/>
              <a:ext cx="1120206" cy="417179"/>
            </a:xfrm>
            <a:prstGeom prst="rect">
              <a:avLst/>
            </a:prstGeom>
          </p:spPr>
        </p:pic>
      </p:grpSp>
      <p:sp>
        <p:nvSpPr>
          <p:cNvPr id="21" name="직사각형 20">
            <a:hlinkClick r:id="rId21" action="ppaction://hlinksldjump"/>
            <a:extLst>
              <a:ext uri="{FF2B5EF4-FFF2-40B4-BE49-F238E27FC236}">
                <a16:creationId xmlns:a16="http://schemas.microsoft.com/office/drawing/2014/main" id="{56027341-6AB7-79E7-6FB6-1E3FCE04B3D8}"/>
              </a:ext>
            </a:extLst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96" y="1421253"/>
            <a:ext cx="18077922" cy="8279468"/>
            <a:chOff x="103896" y="1421253"/>
            <a:chExt cx="18077922" cy="8279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44996" y="-2628412"/>
              <a:ext cx="36155844" cy="165589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96" y="1421253"/>
              <a:ext cx="18077922" cy="8279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76251" y="2450759"/>
            <a:ext cx="6238095" cy="6380952"/>
            <a:chOff x="3276251" y="2450759"/>
            <a:chExt cx="6238095" cy="63809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5065" y="-671855"/>
              <a:ext cx="12476190" cy="1276190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6251" y="2450759"/>
              <a:ext cx="6238095" cy="638095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98815" y="2728411"/>
            <a:ext cx="5227581" cy="17530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79087" y="3867712"/>
            <a:ext cx="6573800" cy="15865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76190" y="2450759"/>
            <a:ext cx="6238095" cy="6380952"/>
            <a:chOff x="10776190" y="2450759"/>
            <a:chExt cx="6238095" cy="63809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5004" y="-671855"/>
              <a:ext cx="12476190" cy="1276190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76190" y="2450759"/>
              <a:ext cx="6238095" cy="638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08848" y="5542879"/>
            <a:ext cx="3572780" cy="3307329"/>
            <a:chOff x="12108848" y="5542879"/>
            <a:chExt cx="3572780" cy="33073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08848" y="5542879"/>
              <a:ext cx="3572780" cy="33073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76783" y="5603140"/>
            <a:ext cx="6237031" cy="3208004"/>
            <a:chOff x="3276783" y="5603140"/>
            <a:chExt cx="6237031" cy="32080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76783" y="5603140"/>
              <a:ext cx="6237031" cy="32080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7460" y="2596170"/>
            <a:ext cx="1120206" cy="417179"/>
            <a:chOff x="317460" y="2596170"/>
            <a:chExt cx="1120206" cy="4171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460" y="2596170"/>
              <a:ext cx="1120206" cy="41717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65564" y="2728411"/>
            <a:ext cx="5887895" cy="17530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73500" y="3867712"/>
            <a:ext cx="6883181" cy="15865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2295" y="1632707"/>
            <a:ext cx="1103914" cy="9494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2772" y="2086260"/>
            <a:ext cx="1391829" cy="63829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2772" y="2535574"/>
            <a:ext cx="1146600" cy="65258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2295" y="3066365"/>
            <a:ext cx="1777943" cy="9494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92295" y="3544250"/>
            <a:ext cx="694162" cy="9494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34960" y="343684"/>
            <a:ext cx="2563452" cy="417179"/>
            <a:chOff x="12734960" y="343684"/>
            <a:chExt cx="2563452" cy="41717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734960" y="343684"/>
              <a:ext cx="2563452" cy="41717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sp>
        <p:nvSpPr>
          <p:cNvPr id="36" name="직사각형 35">
            <a:hlinkClick r:id="rId24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784575" y="6245420"/>
            <a:ext cx="1079259" cy="1156349"/>
            <a:chOff x="10784575" y="6245420"/>
            <a:chExt cx="1079259" cy="11563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4575" y="6245420"/>
              <a:ext cx="1079259" cy="11563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70121" y="7144635"/>
            <a:ext cx="1079259" cy="1156349"/>
            <a:chOff x="12270121" y="7144635"/>
            <a:chExt cx="1079259" cy="11563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70121" y="7144635"/>
              <a:ext cx="1079259" cy="11563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09751" y="6635725"/>
            <a:ext cx="518132" cy="555142"/>
            <a:chOff x="12809751" y="6635725"/>
            <a:chExt cx="518132" cy="5551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9751" y="6635725"/>
              <a:ext cx="518132" cy="5551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46256" y="6283516"/>
            <a:ext cx="251133" cy="269071"/>
            <a:chOff x="12846256" y="6283516"/>
            <a:chExt cx="251133" cy="2690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6256" y="6283516"/>
              <a:ext cx="251133" cy="2690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53875" y="6433992"/>
            <a:ext cx="251133" cy="269071"/>
            <a:chOff x="12853875" y="6433992"/>
            <a:chExt cx="251133" cy="2690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53875" y="6433992"/>
              <a:ext cx="251133" cy="269071"/>
            </a:xfrm>
            <a:prstGeom prst="rect">
              <a:avLst/>
            </a:prstGeom>
          </p:spPr>
        </p:pic>
      </p:grpSp>
      <p:sp>
        <p:nvSpPr>
          <p:cNvPr id="29" name="직사각형 28">
            <a:hlinkClick r:id="rId5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027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96" y="1421253"/>
            <a:ext cx="18077922" cy="8279468"/>
            <a:chOff x="103896" y="1421253"/>
            <a:chExt cx="18077922" cy="8279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44996" y="-2628412"/>
              <a:ext cx="36155844" cy="165589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96" y="1421253"/>
              <a:ext cx="18077922" cy="827946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34960" y="343684"/>
            <a:ext cx="2563452" cy="417179"/>
            <a:chOff x="12734960" y="343684"/>
            <a:chExt cx="2563452" cy="4171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34960" y="343684"/>
              <a:ext cx="2563452" cy="4171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4809" y="3085391"/>
            <a:ext cx="1827241" cy="417179"/>
            <a:chOff x="294809" y="3085391"/>
            <a:chExt cx="1827241" cy="4171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4809" y="3085391"/>
              <a:ext cx="1827241" cy="417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43699" y="2347519"/>
            <a:ext cx="4447182" cy="3752310"/>
            <a:chOff x="7543689" y="2348231"/>
            <a:chExt cx="4447182" cy="37523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3689" y="2348231"/>
              <a:ext cx="4447182" cy="37523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52095" y="5560987"/>
            <a:ext cx="3768488" cy="3768488"/>
            <a:chOff x="4452095" y="5560987"/>
            <a:chExt cx="3768488" cy="37684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2095" y="5560987"/>
              <a:ext cx="3768488" cy="37684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17579" y="5494165"/>
            <a:ext cx="3835310" cy="3835310"/>
            <a:chOff x="11117579" y="5494165"/>
            <a:chExt cx="3835310" cy="383531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17579" y="5494165"/>
              <a:ext cx="3835310" cy="38353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83322" y="5328174"/>
            <a:ext cx="1668445" cy="1513329"/>
            <a:chOff x="7083322" y="5328174"/>
            <a:chExt cx="1668445" cy="151332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149665" y="5391221"/>
              <a:ext cx="878235" cy="917318"/>
              <a:chOff x="7149665" y="5391221"/>
              <a:chExt cx="878235" cy="91731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40000">
                <a:off x="7149665" y="5391221"/>
                <a:ext cx="878235" cy="91731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842607" y="5894672"/>
              <a:ext cx="878235" cy="917318"/>
              <a:chOff x="7842607" y="5894672"/>
              <a:chExt cx="878235" cy="91731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10560000">
                <a:off x="7842607" y="5894672"/>
                <a:ext cx="878235" cy="91731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1043471" y="5091568"/>
            <a:ext cx="1538863" cy="1543798"/>
            <a:chOff x="11043471" y="5091568"/>
            <a:chExt cx="1538863" cy="154379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078058" y="5721850"/>
              <a:ext cx="878235" cy="917318"/>
              <a:chOff x="11078058" y="5721850"/>
              <a:chExt cx="878235" cy="91731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5520000">
                <a:off x="11078058" y="5721850"/>
                <a:ext cx="878235" cy="91731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662205" y="5095429"/>
              <a:ext cx="878235" cy="917318"/>
              <a:chOff x="11662205" y="5095429"/>
              <a:chExt cx="878235" cy="91731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580000">
                <a:off x="11662205" y="5095429"/>
                <a:ext cx="878235" cy="917318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2295" y="1632707"/>
            <a:ext cx="1103914" cy="94941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2772" y="2086260"/>
            <a:ext cx="1391829" cy="63829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82772" y="2535574"/>
            <a:ext cx="1146600" cy="65258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92295" y="3066365"/>
            <a:ext cx="1777943" cy="94941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2295" y="3544250"/>
            <a:ext cx="694162" cy="94941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937036" y="1532145"/>
            <a:ext cx="5491943" cy="1753019"/>
          </a:xfrm>
          <a:prstGeom prst="rect">
            <a:avLst/>
          </a:prstGeom>
        </p:spPr>
      </p:pic>
      <p:sp>
        <p:nvSpPr>
          <p:cNvPr id="36" name="직사각형 35">
            <a:hlinkClick r:id="rId21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96" y="1421253"/>
            <a:ext cx="18077922" cy="8279468"/>
            <a:chOff x="103896" y="1421253"/>
            <a:chExt cx="18077922" cy="8279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44996" y="-2628412"/>
              <a:ext cx="36155844" cy="165589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96" y="1421253"/>
              <a:ext cx="18077922" cy="827946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34960" y="343684"/>
            <a:ext cx="2563452" cy="417179"/>
            <a:chOff x="12734960" y="343684"/>
            <a:chExt cx="2563452" cy="4171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34960" y="343684"/>
              <a:ext cx="2563452" cy="41717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16335" y="2370528"/>
            <a:ext cx="6238095" cy="6380952"/>
            <a:chOff x="3716335" y="2370528"/>
            <a:chExt cx="6238095" cy="63809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5149" y="-752086"/>
              <a:ext cx="12476190" cy="1276190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16335" y="2370528"/>
              <a:ext cx="6238095" cy="638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08283" y="5760639"/>
            <a:ext cx="6254199" cy="3029355"/>
            <a:chOff x="3708283" y="5760639"/>
            <a:chExt cx="6254199" cy="3029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08283" y="5760639"/>
              <a:ext cx="6254199" cy="30293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79899" y="2745902"/>
            <a:ext cx="5099476" cy="175301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48334" y="3964781"/>
            <a:ext cx="5210114" cy="15865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00000" y="2370528"/>
            <a:ext cx="6238095" cy="6380952"/>
            <a:chOff x="10500000" y="2370528"/>
            <a:chExt cx="6238095" cy="63809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48814" y="-752086"/>
              <a:ext cx="12476190" cy="1276190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00000" y="2370528"/>
              <a:ext cx="6238095" cy="6380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56535" y="5737551"/>
            <a:ext cx="4125024" cy="3029355"/>
            <a:chOff x="11556535" y="5737551"/>
            <a:chExt cx="4125024" cy="30293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56535" y="5737551"/>
              <a:ext cx="4125024" cy="302935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75983" y="2745902"/>
            <a:ext cx="5677476" cy="175301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87868" y="3964781"/>
            <a:ext cx="5435790" cy="15865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4809" y="3590153"/>
            <a:ext cx="744041" cy="417179"/>
            <a:chOff x="294809" y="3590153"/>
            <a:chExt cx="744041" cy="41717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4809" y="3590153"/>
              <a:ext cx="744041" cy="41717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2295" y="1632707"/>
            <a:ext cx="1103914" cy="94941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2772" y="2086260"/>
            <a:ext cx="1391829" cy="63829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82772" y="2535574"/>
            <a:ext cx="1146600" cy="65258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92295" y="3066365"/>
            <a:ext cx="1777943" cy="94941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92295" y="3544250"/>
            <a:ext cx="694162" cy="949410"/>
          </a:xfrm>
          <a:prstGeom prst="rect">
            <a:avLst/>
          </a:prstGeom>
        </p:spPr>
      </p:pic>
      <p:sp>
        <p:nvSpPr>
          <p:cNvPr id="34" name="직사각형 33">
            <a:hlinkClick r:id="rId24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896" y="1421253"/>
            <a:ext cx="18077922" cy="8279468"/>
            <a:chOff x="103896" y="1421253"/>
            <a:chExt cx="18077922" cy="82794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844996" y="-2628412"/>
              <a:ext cx="36155844" cy="1655893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96" y="1421253"/>
              <a:ext cx="18077922" cy="827946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34960" y="343684"/>
            <a:ext cx="2563452" cy="417179"/>
            <a:chOff x="12734960" y="343684"/>
            <a:chExt cx="2563452" cy="4171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34960" y="343684"/>
              <a:ext cx="2563452" cy="4171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36695" y="1984993"/>
            <a:ext cx="14562912" cy="7228159"/>
            <a:chOff x="2736695" y="1984993"/>
            <a:chExt cx="14562912" cy="72281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466129" y="-1550455"/>
              <a:ext cx="29125824" cy="1445631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36695" y="1984993"/>
              <a:ext cx="14562912" cy="72281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22800" y="5798212"/>
            <a:ext cx="3917800" cy="22872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43192" y="4718977"/>
            <a:ext cx="2951943" cy="33689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8287" y="4908773"/>
            <a:ext cx="3191352" cy="30423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82475" y="5842444"/>
            <a:ext cx="2797267" cy="15377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36695" y="1984993"/>
            <a:ext cx="2989506" cy="2998848"/>
            <a:chOff x="2736695" y="1984993"/>
            <a:chExt cx="2989506" cy="299884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36695" y="1984993"/>
              <a:ext cx="2989506" cy="29988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27172" y="4940805"/>
            <a:ext cx="14562912" cy="40344"/>
            <a:chOff x="2727172" y="4940805"/>
            <a:chExt cx="14562912" cy="403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27172" y="4940805"/>
              <a:ext cx="14562912" cy="403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44126" y="7056399"/>
            <a:ext cx="4316311" cy="40344"/>
            <a:chOff x="7844126" y="7056399"/>
            <a:chExt cx="4316311" cy="4034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7844126" y="7056399"/>
              <a:ext cx="4316311" cy="4034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987103" y="2341018"/>
            <a:ext cx="5134086" cy="24942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811287" y="6942862"/>
            <a:ext cx="7466076" cy="15865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35316" y="6984747"/>
            <a:ext cx="5181848" cy="20857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4809" y="3590153"/>
            <a:ext cx="744041" cy="417179"/>
            <a:chOff x="294809" y="3590153"/>
            <a:chExt cx="744041" cy="41717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4809" y="3590153"/>
              <a:ext cx="744041" cy="41717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92295" y="1632707"/>
            <a:ext cx="1103914" cy="94941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82772" y="2086260"/>
            <a:ext cx="1391829" cy="63829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82772" y="2535574"/>
            <a:ext cx="1146600" cy="65258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92295" y="3066365"/>
            <a:ext cx="1777943" cy="94941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92295" y="3544250"/>
            <a:ext cx="694162" cy="949410"/>
          </a:xfrm>
          <a:prstGeom prst="rect">
            <a:avLst/>
          </a:prstGeom>
        </p:spPr>
      </p:pic>
      <p:sp>
        <p:nvSpPr>
          <p:cNvPr id="36" name="직사각형 35">
            <a:hlinkClick r:id="rId28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052" y="1411730"/>
            <a:ext cx="16793610" cy="8094764"/>
            <a:chOff x="746052" y="1411730"/>
            <a:chExt cx="16793610" cy="809476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2693" y="-2547593"/>
              <a:ext cx="33587220" cy="1618952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052" y="1411730"/>
              <a:ext cx="16793610" cy="809476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13000" y="705062"/>
            <a:ext cx="5817343" cy="48391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38734" y="343684"/>
            <a:ext cx="1379033" cy="417179"/>
            <a:chOff x="15438734" y="343684"/>
            <a:chExt cx="1379033" cy="4171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38734" y="343684"/>
              <a:ext cx="1379033" cy="41717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765725" y="2553286"/>
            <a:ext cx="8736644" cy="3165985"/>
            <a:chOff x="-765725" y="2553286"/>
            <a:chExt cx="8736644" cy="316598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765725" y="2553286"/>
              <a:ext cx="8736644" cy="3165985"/>
              <a:chOff x="-765725" y="2553286"/>
              <a:chExt cx="8736644" cy="316598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765725" y="2553286"/>
                <a:ext cx="8736644" cy="3165985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71600" y="3327561"/>
                <a:ext cx="4368322" cy="1582992"/>
              </a:xfrm>
              <a:prstGeom prst="rect">
                <a:avLst/>
              </a:prstGeom>
            </p:spPr>
          </p:pic>
        </p:grpSp>
        <p:pic>
          <p:nvPicPr>
            <p:cNvPr id="20" name="Object 19">
              <a:hlinkClick r:id="rId13" action="ppaction://hlinksldjump"/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9505" y="3473952"/>
              <a:ext cx="5111695" cy="1471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39427" y="3327561"/>
            <a:ext cx="4368322" cy="1582992"/>
            <a:chOff x="7039427" y="3327561"/>
            <a:chExt cx="4368322" cy="158299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039427" y="3327561"/>
              <a:ext cx="4368322" cy="1582992"/>
              <a:chOff x="7039427" y="3327561"/>
              <a:chExt cx="4368322" cy="158299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872486" y="2553286"/>
                <a:ext cx="8736644" cy="3165985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39427" y="3327561"/>
                <a:ext cx="4368322" cy="1582992"/>
              </a:xfrm>
              <a:prstGeom prst="rect">
                <a:avLst/>
              </a:prstGeom>
            </p:spPr>
          </p:pic>
        </p:grpSp>
        <p:pic>
          <p:nvPicPr>
            <p:cNvPr id="27" name="Object 26">
              <a:hlinkClick r:id="rId15" action="ppaction://hlinksldjump"/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52516" y="3512047"/>
              <a:ext cx="4879419" cy="1433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77637" y="3327561"/>
            <a:ext cx="4368322" cy="1582992"/>
            <a:chOff x="12677637" y="3327561"/>
            <a:chExt cx="4368322" cy="158299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677637" y="3327561"/>
              <a:ext cx="4368322" cy="1582992"/>
              <a:chOff x="12677637" y="3327561"/>
              <a:chExt cx="4368322" cy="158299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510697" y="2553286"/>
                <a:ext cx="8736644" cy="3165985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677637" y="3327561"/>
                <a:ext cx="4368322" cy="1582992"/>
              </a:xfrm>
              <a:prstGeom prst="rect">
                <a:avLst/>
              </a:prstGeom>
            </p:spPr>
          </p:pic>
        </p:grpSp>
        <p:pic>
          <p:nvPicPr>
            <p:cNvPr id="34" name="Object 33">
              <a:hlinkClick r:id="rId17" action="ppaction://hlinksldjump"/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055603" y="3473952"/>
              <a:ext cx="4977695" cy="14712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1216" y="5359307"/>
            <a:ext cx="4368322" cy="1582992"/>
            <a:chOff x="1401216" y="5359307"/>
            <a:chExt cx="4368322" cy="158299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01216" y="5359307"/>
              <a:ext cx="4368322" cy="1582992"/>
              <a:chOff x="1401216" y="5359307"/>
              <a:chExt cx="4368322" cy="1582992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765725" y="4585032"/>
                <a:ext cx="8736644" cy="3165985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01216" y="5359307"/>
                <a:ext cx="4368322" cy="1582992"/>
              </a:xfrm>
              <a:prstGeom prst="rect">
                <a:avLst/>
              </a:prstGeom>
            </p:spPr>
          </p:pic>
        </p:grpSp>
        <p:pic>
          <p:nvPicPr>
            <p:cNvPr id="41" name="Object 40">
              <a:hlinkClick r:id="rId19" action="ppaction://hlinksldjump"/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4782" y="5543793"/>
              <a:ext cx="4869895" cy="143314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37406" y="5366926"/>
            <a:ext cx="4368322" cy="1582992"/>
            <a:chOff x="7037406" y="5366926"/>
            <a:chExt cx="4368322" cy="158299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037406" y="5366926"/>
              <a:ext cx="4368322" cy="1582992"/>
              <a:chOff x="7037406" y="5366926"/>
              <a:chExt cx="4368322" cy="158299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870466" y="4592651"/>
                <a:ext cx="8736644" cy="3165985"/>
              </a:xfrm>
              <a:prstGeom prst="rect">
                <a:avLst/>
              </a:prstGeom>
            </p:spPr>
          </p:pic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37406" y="5366926"/>
                <a:ext cx="4368322" cy="1582992"/>
              </a:xfrm>
              <a:prstGeom prst="rect">
                <a:avLst/>
              </a:prstGeom>
            </p:spPr>
          </p:pic>
        </p:grpSp>
        <p:pic>
          <p:nvPicPr>
            <p:cNvPr id="48" name="Object 47">
              <a:hlinkClick r:id="rId21" action="ppaction://hlinksldjump"/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50496" y="5551412"/>
              <a:ext cx="4831800" cy="143314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673597" y="5374545"/>
            <a:ext cx="4368322" cy="1582992"/>
            <a:chOff x="12673597" y="5374545"/>
            <a:chExt cx="4368322" cy="158299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673597" y="5374545"/>
              <a:ext cx="4368322" cy="1582992"/>
              <a:chOff x="12673597" y="5374545"/>
              <a:chExt cx="4368322" cy="158299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506656" y="4600270"/>
                <a:ext cx="8736644" cy="3165985"/>
              </a:xfrm>
              <a:prstGeom prst="rect">
                <a:avLst/>
              </a:prstGeom>
            </p:spPr>
          </p:pic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673597" y="5374545"/>
                <a:ext cx="4368322" cy="1582992"/>
              </a:xfrm>
              <a:prstGeom prst="rect">
                <a:avLst/>
              </a:prstGeom>
            </p:spPr>
          </p:pic>
        </p:grpSp>
        <p:pic>
          <p:nvPicPr>
            <p:cNvPr id="55" name="Object 54">
              <a:hlinkClick r:id="rId23" action="ppaction://hlinksldjump"/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440705" y="5625698"/>
              <a:ext cx="4634924" cy="137123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01216" y="7296450"/>
            <a:ext cx="4368322" cy="1582992"/>
            <a:chOff x="1401216" y="7296450"/>
            <a:chExt cx="4368322" cy="1582992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401216" y="7296450"/>
              <a:ext cx="4368322" cy="1582992"/>
              <a:chOff x="1401216" y="7296450"/>
              <a:chExt cx="4368322" cy="1582992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765725" y="6522175"/>
                <a:ext cx="8736644" cy="3165985"/>
              </a:xfrm>
              <a:prstGeom prst="rect">
                <a:avLst/>
              </a:prstGeom>
            </p:spPr>
          </p:pic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01216" y="7296450"/>
                <a:ext cx="4368322" cy="1582992"/>
              </a:xfrm>
              <a:prstGeom prst="rect">
                <a:avLst/>
              </a:prstGeom>
            </p:spPr>
          </p:pic>
        </p:grpSp>
        <p:pic>
          <p:nvPicPr>
            <p:cNvPr id="62" name="Object 61">
              <a:hlinkClick r:id="rId25" action="ppaction://hlinksldjump"/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5258" y="7480936"/>
              <a:ext cx="4946086" cy="143314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039311" y="7294545"/>
            <a:ext cx="4368322" cy="1582992"/>
            <a:chOff x="7039311" y="7294545"/>
            <a:chExt cx="4368322" cy="1582992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7039311" y="7294545"/>
              <a:ext cx="4368322" cy="1582992"/>
              <a:chOff x="7039311" y="7294545"/>
              <a:chExt cx="4368322" cy="1582992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872371" y="6520270"/>
                <a:ext cx="8736644" cy="3165985"/>
              </a:xfrm>
              <a:prstGeom prst="rect">
                <a:avLst/>
              </a:prstGeom>
            </p:spPr>
          </p:pic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39311" y="7294545"/>
                <a:ext cx="4368322" cy="1582992"/>
              </a:xfrm>
              <a:prstGeom prst="rect">
                <a:avLst/>
              </a:prstGeom>
            </p:spPr>
          </p:pic>
        </p:grpSp>
        <p:pic>
          <p:nvPicPr>
            <p:cNvPr id="69" name="Object 68">
              <a:hlinkClick r:id="rId27" action="ppaction://hlinksldjump"/>
            </p:cNvPr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07982" y="7440936"/>
              <a:ext cx="4957267" cy="147123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677406" y="7302165"/>
            <a:ext cx="4368322" cy="1582992"/>
            <a:chOff x="12677406" y="7302165"/>
            <a:chExt cx="4368322" cy="1582992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2677406" y="7302165"/>
              <a:ext cx="4368322" cy="1582992"/>
              <a:chOff x="12677406" y="7302165"/>
              <a:chExt cx="4368322" cy="1582992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510466" y="6527889"/>
                <a:ext cx="8736644" cy="3165985"/>
              </a:xfrm>
              <a:prstGeom prst="rect">
                <a:avLst/>
              </a:prstGeom>
            </p:spPr>
          </p:pic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677406" y="7302165"/>
                <a:ext cx="4368322" cy="1582992"/>
              </a:xfrm>
              <a:prstGeom prst="rect">
                <a:avLst/>
              </a:prstGeom>
            </p:spPr>
          </p:pic>
        </p:grpSp>
        <p:pic>
          <p:nvPicPr>
            <p:cNvPr id="76" name="Object 75">
              <a:hlinkClick r:id="rId29" action="ppaction://hlinksldjump"/>
            </p:cNvPr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746896" y="7486650"/>
              <a:ext cx="5313495" cy="143314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10784575" y="6245420"/>
            <a:ext cx="1079259" cy="1156349"/>
            <a:chOff x="10784575" y="6245420"/>
            <a:chExt cx="1079259" cy="115634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4575" y="6245420"/>
              <a:ext cx="1079259" cy="115634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70121" y="7144635"/>
            <a:ext cx="1079259" cy="1156349"/>
            <a:chOff x="12270121" y="7144635"/>
            <a:chExt cx="1079259" cy="11563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70121" y="7144635"/>
              <a:ext cx="1079259" cy="11563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09751" y="6635725"/>
            <a:ext cx="518132" cy="555142"/>
            <a:chOff x="12809751" y="6635725"/>
            <a:chExt cx="518132" cy="5551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09751" y="6635725"/>
              <a:ext cx="518132" cy="5551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46256" y="6283516"/>
            <a:ext cx="251133" cy="269071"/>
            <a:chOff x="12846256" y="6283516"/>
            <a:chExt cx="251133" cy="26907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46256" y="6283516"/>
              <a:ext cx="251133" cy="2690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53875" y="6433992"/>
            <a:ext cx="251133" cy="269071"/>
            <a:chOff x="12853875" y="6433992"/>
            <a:chExt cx="251133" cy="2690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53875" y="6433992"/>
              <a:ext cx="251133" cy="269071"/>
            </a:xfrm>
            <a:prstGeom prst="rect">
              <a:avLst/>
            </a:prstGeom>
          </p:spPr>
        </p:pic>
      </p:grpSp>
      <p:sp>
        <p:nvSpPr>
          <p:cNvPr id="29" name="직사각형 28">
            <a:hlinkClick r:id="rId5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7A1C6356-C4AA-71E2-CCA8-18AD4234C5E8}"/>
              </a:ext>
            </a:extLst>
          </p:cNvPr>
          <p:cNvGrpSpPr/>
          <p:nvPr/>
        </p:nvGrpSpPr>
        <p:grpSpPr>
          <a:xfrm>
            <a:off x="5434290" y="670339"/>
            <a:ext cx="7899850" cy="7899850"/>
            <a:chOff x="9639812" y="1698995"/>
            <a:chExt cx="7899850" cy="7899850"/>
          </a:xfrm>
        </p:grpSpPr>
        <p:pic>
          <p:nvPicPr>
            <p:cNvPr id="3" name="Object 6">
              <a:extLst>
                <a:ext uri="{FF2B5EF4-FFF2-40B4-BE49-F238E27FC236}">
                  <a16:creationId xmlns:a16="http://schemas.microsoft.com/office/drawing/2014/main" id="{90CDD2C9-EF94-CC71-20F8-0B50A98E8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9812" y="1698995"/>
              <a:ext cx="7899850" cy="789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8748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874865" y="1697073"/>
            <a:ext cx="980300" cy="908796"/>
            <a:chOff x="12874865" y="1697073"/>
            <a:chExt cx="980300" cy="9087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260000">
              <a:off x="12874865" y="1697073"/>
              <a:ext cx="980300" cy="9087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1564" y="8883051"/>
            <a:ext cx="673645" cy="50000"/>
            <a:chOff x="731564" y="8883051"/>
            <a:chExt cx="673645" cy="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31564" y="8883051"/>
              <a:ext cx="673645" cy="5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53368" y="2808321"/>
            <a:ext cx="779200" cy="779200"/>
            <a:chOff x="16353368" y="2808321"/>
            <a:chExt cx="779200" cy="7792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960000">
              <a:off x="16353368" y="2808321"/>
              <a:ext cx="779200" cy="7792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68993" y="1120762"/>
            <a:ext cx="573480" cy="573480"/>
            <a:chOff x="11768993" y="1120762"/>
            <a:chExt cx="573480" cy="5734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68993" y="1120762"/>
              <a:ext cx="573480" cy="5734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429720" y="8487310"/>
            <a:ext cx="1246635" cy="810170"/>
            <a:chOff x="15429720" y="8487310"/>
            <a:chExt cx="1246635" cy="8101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140000">
              <a:off x="14806402" y="8144546"/>
              <a:ext cx="2493270" cy="162034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40000">
              <a:off x="15429720" y="8487310"/>
              <a:ext cx="1246635" cy="81017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491" y="592738"/>
            <a:ext cx="9572743" cy="48190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9467" y="8607084"/>
            <a:ext cx="3582990" cy="7276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03034" y="2986247"/>
            <a:ext cx="1424228" cy="1387139"/>
            <a:chOff x="10003034" y="2986247"/>
            <a:chExt cx="1424228" cy="13871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03034" y="2986247"/>
              <a:ext cx="1424228" cy="13871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81609" y="3197921"/>
            <a:ext cx="7609111" cy="5710130"/>
            <a:chOff x="9881609" y="3197921"/>
            <a:chExt cx="7609111" cy="57101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81609" y="3197921"/>
              <a:ext cx="7609111" cy="57101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3833" y="1694242"/>
            <a:ext cx="7326872" cy="7326872"/>
            <a:chOff x="373833" y="1694242"/>
            <a:chExt cx="7326872" cy="73268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3833" y="1694242"/>
              <a:ext cx="7326872" cy="7326872"/>
            </a:xfrm>
            <a:prstGeom prst="rect">
              <a:avLst/>
            </a:prstGeom>
          </p:spPr>
        </p:pic>
      </p:grpSp>
      <p:sp>
        <p:nvSpPr>
          <p:cNvPr id="4" name="직사각형 3">
            <a:hlinkClick r:id="rId13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27779" y="857781"/>
            <a:ext cx="1516133" cy="11652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660" y="1974729"/>
            <a:ext cx="16456395" cy="7312413"/>
            <a:chOff x="914660" y="1974729"/>
            <a:chExt cx="16456395" cy="73124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233989" y="-1601929"/>
              <a:ext cx="32912790" cy="14624827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660" y="1974729"/>
              <a:ext cx="16456395" cy="73124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69356" y="2175428"/>
            <a:ext cx="8190476" cy="1198583"/>
            <a:chOff x="8569356" y="2175428"/>
            <a:chExt cx="8190476" cy="119858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6274" y="1628292"/>
              <a:ext cx="16380952" cy="239716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69356" y="2175428"/>
              <a:ext cx="8190476" cy="119858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32963" y="2484933"/>
            <a:ext cx="1782067" cy="11594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69356" y="3611463"/>
            <a:ext cx="8190476" cy="1198896"/>
            <a:chOff x="8569356" y="3611463"/>
            <a:chExt cx="8190476" cy="11988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6287" y="3064184"/>
              <a:ext cx="16380952" cy="239779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69356" y="3611463"/>
              <a:ext cx="8190476" cy="119889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32963" y="3921123"/>
            <a:ext cx="2076038" cy="11594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69356" y="5047809"/>
            <a:ext cx="8190476" cy="1198583"/>
            <a:chOff x="8569356" y="5047809"/>
            <a:chExt cx="8190476" cy="11985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6274" y="4500673"/>
              <a:ext cx="16380952" cy="239716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69356" y="5047809"/>
              <a:ext cx="8190476" cy="119858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32963" y="5357313"/>
            <a:ext cx="1259448" cy="11594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69356" y="6484000"/>
            <a:ext cx="8190476" cy="1198583"/>
            <a:chOff x="8569356" y="6484000"/>
            <a:chExt cx="8190476" cy="11985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6274" y="5936863"/>
              <a:ext cx="16380952" cy="239716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69356" y="6484000"/>
              <a:ext cx="8190476" cy="119858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32963" y="6793504"/>
            <a:ext cx="3171124" cy="11594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569356" y="7920190"/>
            <a:ext cx="8190476" cy="1198583"/>
            <a:chOff x="8569356" y="7920190"/>
            <a:chExt cx="8190476" cy="119858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6274" y="7373054"/>
              <a:ext cx="16380952" cy="239716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69356" y="7920190"/>
              <a:ext cx="8190476" cy="11985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0644" y="457401"/>
            <a:ext cx="1288621" cy="1288621"/>
            <a:chOff x="940644" y="457401"/>
            <a:chExt cx="1288621" cy="128862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0644" y="457401"/>
              <a:ext cx="1288621" cy="12886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660" y="1974729"/>
            <a:ext cx="7312413" cy="7312413"/>
            <a:chOff x="914660" y="1974729"/>
            <a:chExt cx="7312413" cy="731241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660" y="1974729"/>
              <a:ext cx="7312413" cy="73124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660" y="1974729"/>
            <a:ext cx="7312413" cy="7312413"/>
            <a:chOff x="914660" y="1974729"/>
            <a:chExt cx="7312413" cy="731241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660" y="1974729"/>
              <a:ext cx="7312413" cy="731241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23439" y="8201274"/>
            <a:ext cx="1504686" cy="778629"/>
          </a:xfrm>
          <a:prstGeom prst="rect">
            <a:avLst/>
          </a:prstGeom>
        </p:spPr>
      </p:pic>
      <p:sp>
        <p:nvSpPr>
          <p:cNvPr id="33" name="직사각형 32">
            <a:hlinkClick r:id="rId17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052" y="1411730"/>
            <a:ext cx="16793610" cy="8338490"/>
            <a:chOff x="746052" y="1411730"/>
            <a:chExt cx="16793610" cy="83384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0042" y="-2666804"/>
              <a:ext cx="33587220" cy="166769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052" y="1411730"/>
              <a:ext cx="16793610" cy="83384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48" y="2372971"/>
            <a:ext cx="17574120" cy="5853182"/>
            <a:chOff x="-19048" y="2372971"/>
            <a:chExt cx="17574120" cy="58531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2372971"/>
              <a:ext cx="17574120" cy="58531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79059" y="3087963"/>
            <a:ext cx="7925266" cy="3977380"/>
            <a:chOff x="2579059" y="3087963"/>
            <a:chExt cx="7925266" cy="397738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79059" y="3087963"/>
              <a:ext cx="7925266" cy="397738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36693" y="4175617"/>
            <a:ext cx="4274857" cy="23520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81285" y="5835358"/>
            <a:ext cx="1735071" cy="417179"/>
            <a:chOff x="11181285" y="5835358"/>
            <a:chExt cx="1735071" cy="41717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181285" y="5835358"/>
              <a:ext cx="1735071" cy="417179"/>
              <a:chOff x="11181285" y="5835358"/>
              <a:chExt cx="1735071" cy="41717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181285" y="5835358"/>
                <a:ext cx="1735071" cy="417179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23134" y="5743033"/>
              <a:ext cx="1794924" cy="66941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248258" y="343684"/>
            <a:ext cx="1379033" cy="417179"/>
            <a:chOff x="8248258" y="343684"/>
            <a:chExt cx="1379033" cy="4171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48258" y="343684"/>
              <a:ext cx="1379033" cy="41717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sp>
        <p:nvSpPr>
          <p:cNvPr id="23" name="직사각형 22">
            <a:hlinkClick r:id="rId15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052" y="1411730"/>
            <a:ext cx="16793610" cy="7462255"/>
            <a:chOff x="746052" y="1411730"/>
            <a:chExt cx="16793610" cy="74622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9574" y="-2238219"/>
              <a:ext cx="33587220" cy="1492451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052" y="1411730"/>
              <a:ext cx="16793610" cy="74622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4722" y="2092929"/>
            <a:ext cx="9154809" cy="6103206"/>
            <a:chOff x="1294722" y="2092929"/>
            <a:chExt cx="9154809" cy="61032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4722" y="2092929"/>
              <a:ext cx="9154809" cy="61032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59719" y="4297191"/>
            <a:ext cx="1619272" cy="1691333"/>
            <a:chOff x="12559719" y="4297191"/>
            <a:chExt cx="1619272" cy="16913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2559719" y="4297191"/>
              <a:ext cx="1619272" cy="1691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8959" y="4297191"/>
            <a:ext cx="1619272" cy="1691333"/>
            <a:chOff x="14138959" y="4297191"/>
            <a:chExt cx="1619272" cy="1691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8400000">
              <a:off x="14138959" y="4297191"/>
              <a:ext cx="1619272" cy="16913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42547" y="1598892"/>
            <a:ext cx="5793933" cy="50983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90166" y="5041323"/>
            <a:ext cx="6539848" cy="50126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48258" y="343684"/>
            <a:ext cx="1379033" cy="417179"/>
            <a:chOff x="8248258" y="343684"/>
            <a:chExt cx="1379033" cy="4171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48258" y="343684"/>
              <a:ext cx="1379033" cy="41717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sp>
        <p:nvSpPr>
          <p:cNvPr id="21" name="직사각형 20">
            <a:hlinkClick r:id="rId14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052" y="1615357"/>
            <a:ext cx="16793610" cy="8283633"/>
            <a:chOff x="746052" y="1615357"/>
            <a:chExt cx="16793610" cy="82836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60639" y="-2436345"/>
              <a:ext cx="33587220" cy="1656726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052" y="1615357"/>
              <a:ext cx="16793610" cy="82836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2078" y="1513930"/>
            <a:ext cx="2423181" cy="18618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52704" y="5327372"/>
            <a:ext cx="2407886" cy="7108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938879" y="3051444"/>
            <a:ext cx="4769862" cy="6398631"/>
            <a:chOff x="6938879" y="3051444"/>
            <a:chExt cx="4769862" cy="63986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05837" y="-95982"/>
              <a:ext cx="9539724" cy="1279726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8879" y="3051444"/>
              <a:ext cx="4769862" cy="63986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24337" y="3051444"/>
            <a:ext cx="4769862" cy="6398631"/>
            <a:chOff x="1924337" y="3051444"/>
            <a:chExt cx="4769862" cy="63986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408704" y="-95982"/>
              <a:ext cx="9539724" cy="1279726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4337" y="3051444"/>
              <a:ext cx="4769862" cy="63986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08395" y="6427306"/>
            <a:ext cx="7333333" cy="3029355"/>
            <a:chOff x="1908395" y="6427306"/>
            <a:chExt cx="7333333" cy="30293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8395" y="6427306"/>
              <a:ext cx="7333333" cy="30293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53420" y="3051444"/>
            <a:ext cx="4769862" cy="6398631"/>
            <a:chOff x="11953420" y="3051444"/>
            <a:chExt cx="4769862" cy="63986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0378" y="-95982"/>
              <a:ext cx="9539724" cy="1279726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53420" y="3051444"/>
              <a:ext cx="4769862" cy="639863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13747" y="4159335"/>
            <a:ext cx="4907790" cy="68573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5839" y="3333904"/>
            <a:ext cx="5400486" cy="11103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99486" y="4160306"/>
            <a:ext cx="4247324" cy="105618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30381" y="3333904"/>
            <a:ext cx="5228962" cy="11103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35319" y="4159335"/>
            <a:ext cx="4676267" cy="6857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19179" y="3333904"/>
            <a:ext cx="5469124" cy="11103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02014" y="1892623"/>
            <a:ext cx="8389171" cy="13609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396739" y="6429093"/>
            <a:ext cx="7333333" cy="3025781"/>
            <a:chOff x="9396739" y="6429093"/>
            <a:chExt cx="7333333" cy="302578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96739" y="6429093"/>
              <a:ext cx="7333333" cy="302578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72808" y="276836"/>
            <a:ext cx="1259838" cy="63829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51424" y="276836"/>
            <a:ext cx="1573086" cy="63829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30493" y="248264"/>
            <a:ext cx="1265790" cy="65258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24812" y="276836"/>
            <a:ext cx="2759476" cy="6382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248258" y="343684"/>
            <a:ext cx="1379033" cy="417179"/>
            <a:chOff x="8248258" y="343684"/>
            <a:chExt cx="1379033" cy="41717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48258" y="343684"/>
              <a:ext cx="1379033" cy="41717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049969" y="276836"/>
            <a:ext cx="3431667" cy="638295"/>
          </a:xfrm>
          <a:prstGeom prst="rect">
            <a:avLst/>
          </a:prstGeom>
        </p:spPr>
      </p:pic>
      <p:sp>
        <p:nvSpPr>
          <p:cNvPr id="37" name="직사각형 36">
            <a:hlinkClick r:id="rId23" action="ppaction://hlinksldjump"/>
          </p:cNvPr>
          <p:cNvSpPr/>
          <p:nvPr/>
        </p:nvSpPr>
        <p:spPr>
          <a:xfrm>
            <a:off x="15849600" y="32768"/>
            <a:ext cx="2438400" cy="1275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1</Words>
  <Application>Microsoft Office PowerPoint</Application>
  <PresentationFormat>사용자 지정</PresentationFormat>
  <Paragraphs>1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이태경</cp:lastModifiedBy>
  <cp:revision>12</cp:revision>
  <dcterms:created xsi:type="dcterms:W3CDTF">2024-05-19T23:06:27Z</dcterms:created>
  <dcterms:modified xsi:type="dcterms:W3CDTF">2024-05-19T18:55:15Z</dcterms:modified>
</cp:coreProperties>
</file>